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7.xml" ContentType="application/vnd.openxmlformats-officedocument.theme+xml"/>
  <Override PartName="/ppt/slideLayouts/slideLayout24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3" r:id="rId2"/>
    <p:sldMasterId id="2147483656" r:id="rId3"/>
    <p:sldMasterId id="2147483660" r:id="rId4"/>
    <p:sldMasterId id="2147483664" r:id="rId5"/>
    <p:sldMasterId id="2147483669" r:id="rId6"/>
    <p:sldMasterId id="2147483671" r:id="rId7"/>
    <p:sldMasterId id="2147483673" r:id="rId8"/>
  </p:sldMasterIdLst>
  <p:notesMasterIdLst>
    <p:notesMasterId r:id="rId40"/>
  </p:notesMasterIdLst>
  <p:sldIdLst>
    <p:sldId id="315" r:id="rId9"/>
    <p:sldId id="294" r:id="rId10"/>
    <p:sldId id="296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280" r:id="rId20"/>
    <p:sldId id="312" r:id="rId21"/>
    <p:sldId id="313" r:id="rId22"/>
    <p:sldId id="314" r:id="rId23"/>
    <p:sldId id="297" r:id="rId24"/>
    <p:sldId id="298" r:id="rId25"/>
    <p:sldId id="329" r:id="rId26"/>
    <p:sldId id="325" r:id="rId27"/>
    <p:sldId id="326" r:id="rId28"/>
    <p:sldId id="327" r:id="rId29"/>
    <p:sldId id="328" r:id="rId30"/>
    <p:sldId id="324" r:id="rId31"/>
    <p:sldId id="322" r:id="rId32"/>
    <p:sldId id="320" r:id="rId33"/>
    <p:sldId id="323" r:id="rId34"/>
    <p:sldId id="321" r:id="rId35"/>
    <p:sldId id="301" r:id="rId36"/>
    <p:sldId id="302" r:id="rId37"/>
    <p:sldId id="288" r:id="rId38"/>
    <p:sldId id="303" r:id="rId39"/>
  </p:sldIdLst>
  <p:sldSz cx="12192000" cy="6858000"/>
  <p:notesSz cx="6858000" cy="9144000"/>
  <p:embeddedFontLst>
    <p:embeddedFont>
      <p:font typeface="Plus Jakarta Sans ExtraBold" pitchFamily="2" charset="77"/>
      <p:bold r:id="rId41"/>
      <p:boldItalic r:id="rId42"/>
    </p:embeddedFont>
    <p:embeddedFont>
      <p:font typeface="Plus Jakarta Sans Light" pitchFamily="2" charset="77"/>
      <p:regular r:id="rId43"/>
      <p:bold r:id="rId44"/>
      <p:italic r:id="rId45"/>
      <p:boldItalic r:id="rId46"/>
    </p:embeddedFont>
    <p:embeddedFont>
      <p:font typeface="Plus Jakarta Sans Medium" pitchFamily="2" charset="77"/>
      <p:regular r:id="rId47"/>
      <p:bold r:id="rId48"/>
      <p:italic r:id="rId49"/>
      <p:boldItalic r:id="rId50"/>
    </p:embeddedFont>
    <p:embeddedFont>
      <p:font typeface="Poppins" pitchFamily="2" charset="77"/>
      <p:regular r:id="rId51"/>
      <p:bold r:id="rId52"/>
      <p:italic r:id="rId53"/>
      <p:boldItalic r:id="rId54"/>
    </p:embeddedFont>
    <p:embeddedFont>
      <p:font typeface="Poppins Light" pitchFamily="2" charset="77"/>
      <p:regular r:id="rId55"/>
      <p:bold r:id="rId56"/>
      <p:italic r:id="rId57"/>
      <p:boldItalic r:id="rId58"/>
    </p:embeddedFont>
    <p:embeddedFont>
      <p:font typeface="Poppins Medium" pitchFamily="2" charset="77"/>
      <p:regular r:id="rId59"/>
      <p:bold r:id="rId60"/>
      <p:italic r:id="rId61"/>
      <p:boldItalic r:id="rId6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7" roundtripDataSignature="AMtx7mgEiaGO3qvWOLDiKZiWaECGu8yS3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57"/>
    <p:restoredTop sz="94686"/>
  </p:normalViewPr>
  <p:slideViewPr>
    <p:cSldViewPr snapToGrid="0" showGuides="1">
      <p:cViewPr varScale="1">
        <p:scale>
          <a:sx n="133" d="100"/>
          <a:sy n="133" d="100"/>
        </p:scale>
        <p:origin x="10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8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font" Target="fonts/font15.fntdata"/><Relationship Id="rId68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schemas.openxmlformats.org/officeDocument/2006/relationships/font" Target="fonts/font13.fntdata"/><Relationship Id="rId58" Type="http://schemas.openxmlformats.org/officeDocument/2006/relationships/font" Target="fonts/font18.fntdata"/><Relationship Id="rId5" Type="http://schemas.openxmlformats.org/officeDocument/2006/relationships/slideMaster" Target="slideMasters/slideMaster5.xml"/><Relationship Id="rId61" Type="http://schemas.openxmlformats.org/officeDocument/2006/relationships/font" Target="fonts/font21.fntdata"/><Relationship Id="rId19" Type="http://schemas.openxmlformats.org/officeDocument/2006/relationships/slide" Target="slides/slide1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font" Target="fonts/font16.fntdata"/><Relationship Id="rId69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font" Target="fonts/font11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font" Target="fonts/font6.fntdata"/><Relationship Id="rId59" Type="http://schemas.openxmlformats.org/officeDocument/2006/relationships/font" Target="fonts/font19.fntdata"/><Relationship Id="rId67" Type="http://customschemas.google.com/relationships/presentationmetadata" Target="metadata"/><Relationship Id="rId20" Type="http://schemas.openxmlformats.org/officeDocument/2006/relationships/slide" Target="slides/slide12.xml"/><Relationship Id="rId41" Type="http://schemas.openxmlformats.org/officeDocument/2006/relationships/font" Target="fonts/font1.fntdata"/><Relationship Id="rId54" Type="http://schemas.openxmlformats.org/officeDocument/2006/relationships/font" Target="fonts/font14.fntdata"/><Relationship Id="rId62" Type="http://schemas.openxmlformats.org/officeDocument/2006/relationships/font" Target="fonts/font22.fntdata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font" Target="fonts/font9.fntdata"/><Relationship Id="rId57" Type="http://schemas.openxmlformats.org/officeDocument/2006/relationships/font" Target="fonts/font17.fntdata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44" Type="http://schemas.openxmlformats.org/officeDocument/2006/relationships/font" Target="fonts/font4.fntdata"/><Relationship Id="rId52" Type="http://schemas.openxmlformats.org/officeDocument/2006/relationships/font" Target="fonts/font12.fntdata"/><Relationship Id="rId60" Type="http://schemas.openxmlformats.org/officeDocument/2006/relationships/font" Target="fonts/font20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9" Type="http://schemas.openxmlformats.org/officeDocument/2006/relationships/slide" Target="slides/slide3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24</a:t>
            </a:fld>
            <a:endParaRPr lang="fr-FR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06389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2.sv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8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HEADLINE" preserve="1" userDrawn="1">
  <p:cSld name="MAIN_HEADLINE_1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D87DD620-0C8C-9BDE-8981-7E0F1F7BDA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313" y="3342"/>
            <a:ext cx="12210200" cy="6854658"/>
          </a:xfrm>
          <a:prstGeom prst="rect">
            <a:avLst/>
          </a:prstGeom>
        </p:spPr>
      </p:pic>
      <p:pic>
        <p:nvPicPr>
          <p:cNvPr id="6" name="Graphique 5">
            <a:extLst>
              <a:ext uri="{FF2B5EF4-FFF2-40B4-BE49-F238E27FC236}">
                <a16:creationId xmlns:a16="http://schemas.microsoft.com/office/drawing/2014/main" id="{A7168391-FF7E-69DF-9A50-F43F0E80A72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" y="-16953"/>
            <a:ext cx="7775973" cy="6889240"/>
          </a:xfrm>
          <a:prstGeom prst="rect">
            <a:avLst/>
          </a:prstGeom>
        </p:spPr>
      </p:pic>
      <p:sp>
        <p:nvSpPr>
          <p:cNvPr id="13" name="Google Shape;13;p21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21"/>
          <p:cNvSpPr txBox="1">
            <a:spLocks noGrp="1"/>
          </p:cNvSpPr>
          <p:nvPr>
            <p:ph type="body" idx="2"/>
          </p:nvPr>
        </p:nvSpPr>
        <p:spPr>
          <a:xfrm>
            <a:off x="247059" y="3898232"/>
            <a:ext cx="6350965" cy="24260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lt1"/>
                </a:solidFill>
                <a:latin typeface="+mj-lt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7" name="Google Shape;17;p21"/>
          <p:cNvSpPr txBox="1">
            <a:spLocks noGrp="1"/>
          </p:cNvSpPr>
          <p:nvPr>
            <p:ph type="body" idx="3"/>
          </p:nvPr>
        </p:nvSpPr>
        <p:spPr>
          <a:xfrm>
            <a:off x="240165" y="3224462"/>
            <a:ext cx="6357859" cy="421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+mj-lt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F7D07DB5-679A-EE07-3279-42600465081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46389CAB-0666-CB5C-BFC3-3844C17A7FE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34962" y="333375"/>
            <a:ext cx="1185797" cy="338799"/>
          </a:xfrm>
          <a:prstGeom prst="rect">
            <a:avLst/>
          </a:prstGeom>
        </p:spPr>
      </p:pic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07CA87CF-75CD-B416-F868-CB426BB410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6200000">
            <a:off x="10017467" y="5274674"/>
            <a:ext cx="2978150" cy="188501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tx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7642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88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OPIC TITLES_1" userDrawn="1">
  <p:cSld name="TOPIC_TITLE_2">
    <p:bg>
      <p:bgPr>
        <a:solidFill>
          <a:schemeClr val="dk1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34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3591" y="-1334112"/>
            <a:ext cx="7349608" cy="9678013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34"/>
          <p:cNvSpPr txBox="1">
            <a:spLocks noGrp="1"/>
          </p:cNvSpPr>
          <p:nvPr>
            <p:ph type="body" idx="2"/>
          </p:nvPr>
        </p:nvSpPr>
        <p:spPr>
          <a:xfrm>
            <a:off x="247059" y="2411095"/>
            <a:ext cx="6050871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lt1"/>
                </a:solidFill>
                <a:latin typeface="+mn-lt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02" name="Google Shape;102;p34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34"/>
          <p:cNvSpPr txBox="1">
            <a:spLocks noGrp="1"/>
          </p:cNvSpPr>
          <p:nvPr>
            <p:ph type="body" idx="3"/>
          </p:nvPr>
        </p:nvSpPr>
        <p:spPr>
          <a:xfrm>
            <a:off x="6694304" y="2388870"/>
            <a:ext cx="4632826" cy="2423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+mn-lt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FE482995-3B7C-E7F9-F45E-2724295B417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C2BA93AC-6EFD-9CD3-F111-D74778B888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4963" y="333375"/>
            <a:ext cx="1185797" cy="338799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5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OPIC TITLES_2" userDrawn="1">
  <p:cSld name="TOPIC_TITLE_3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35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3591" y="-1334112"/>
            <a:ext cx="7349608" cy="9678013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35"/>
          <p:cNvSpPr txBox="1">
            <a:spLocks noGrp="1"/>
          </p:cNvSpPr>
          <p:nvPr>
            <p:ph type="body" idx="1"/>
          </p:nvPr>
        </p:nvSpPr>
        <p:spPr>
          <a:xfrm>
            <a:off x="247059" y="2411095"/>
            <a:ext cx="6050871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+mn-lt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0" name="Google Shape;110;p35"/>
          <p:cNvSpPr txBox="1">
            <a:spLocks noGrp="1"/>
          </p:cNvSpPr>
          <p:nvPr>
            <p:ph type="body" idx="2"/>
          </p:nvPr>
        </p:nvSpPr>
        <p:spPr>
          <a:xfrm>
            <a:off x="6694304" y="2388870"/>
            <a:ext cx="4632826" cy="2423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+mn-lt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2" name="Google Shape;112;p35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35"/>
          <p:cNvSpPr txBox="1"/>
          <p:nvPr/>
        </p:nvSpPr>
        <p:spPr>
          <a:xfrm>
            <a:off x="13464540" y="7578090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61FA3EAF-5228-5DA3-8AEC-B99D7D46BFA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997616B1-C5B1-F0C6-5B88-E7EE6B789A6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4963" y="333375"/>
            <a:ext cx="1195887" cy="34168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ontent_TitleOnly" preserve="1" userDrawn="1">
  <p:cSld name="BLANK_PAGE">
    <p:bg>
      <p:bgPr>
        <a:solidFill>
          <a:srgbClr val="FDFDFD"/>
        </a:solid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7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A76925EF-13F7-682A-C212-7B919ECDC1E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500381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ontent_TitleOnly" userDrawn="1">
  <p:cSld name="BLANK_PAGE_2">
    <p:bg>
      <p:bgPr>
        <a:solidFill>
          <a:schemeClr val="lt1"/>
        </a:solid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7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A76925EF-13F7-682A-C212-7B919ECDC1E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_TitleOnly" userDrawn="1">
  <p:cSld name="TITLE_ONLY">
    <p:bg>
      <p:bgPr>
        <a:solidFill>
          <a:schemeClr val="lt1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8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38"/>
          <p:cNvSpPr txBox="1">
            <a:spLocks noGrp="1"/>
          </p:cNvSpPr>
          <p:nvPr>
            <p:ph type="body" idx="2"/>
          </p:nvPr>
        </p:nvSpPr>
        <p:spPr>
          <a:xfrm>
            <a:off x="247059" y="571500"/>
            <a:ext cx="11080071" cy="582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+mn-lt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7" name="Google Shape;127;p38"/>
          <p:cNvSpPr txBox="1">
            <a:spLocks noGrp="1"/>
          </p:cNvSpPr>
          <p:nvPr>
            <p:ph type="body" idx="3"/>
          </p:nvPr>
        </p:nvSpPr>
        <p:spPr>
          <a:xfrm>
            <a:off x="239713" y="248126"/>
            <a:ext cx="11098847" cy="307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8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accent6"/>
                </a:solidFill>
                <a:latin typeface="+mn-l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72B43DF8-EF2E-A986-B635-8E2A64468B4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_2_colomns " userDrawn="1">
  <p:cSld name="TITLE+TEXT">
    <p:bg>
      <p:bgPr>
        <a:solidFill>
          <a:schemeClr val="lt1"/>
        </a:soli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39"/>
          <p:cNvSpPr txBox="1">
            <a:spLocks noGrp="1"/>
          </p:cNvSpPr>
          <p:nvPr>
            <p:ph type="body" idx="1"/>
          </p:nvPr>
        </p:nvSpPr>
        <p:spPr>
          <a:xfrm>
            <a:off x="239713" y="2685274"/>
            <a:ext cx="10874375" cy="3920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ourier New" panose="02070309020205020404" pitchFamily="49" charset="0"/>
              <a:buNone/>
              <a:defRPr sz="1600" b="0" i="0" u="none" strike="noStrike" cap="none">
                <a:solidFill>
                  <a:schemeClr val="dk1"/>
                </a:solidFill>
                <a:latin typeface="+mn-l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fr-FR" dirty="0"/>
          </a:p>
        </p:txBody>
      </p:sp>
      <p:sp>
        <p:nvSpPr>
          <p:cNvPr id="130" name="Google Shape;130;p39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39"/>
          <p:cNvSpPr txBox="1">
            <a:spLocks noGrp="1"/>
          </p:cNvSpPr>
          <p:nvPr>
            <p:ph type="body" idx="3"/>
          </p:nvPr>
        </p:nvSpPr>
        <p:spPr>
          <a:xfrm>
            <a:off x="247059" y="571500"/>
            <a:ext cx="11080071" cy="582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+mn-lt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4" name="Google Shape;134;p39"/>
          <p:cNvSpPr txBox="1">
            <a:spLocks noGrp="1"/>
          </p:cNvSpPr>
          <p:nvPr>
            <p:ph type="body" idx="4"/>
          </p:nvPr>
        </p:nvSpPr>
        <p:spPr>
          <a:xfrm>
            <a:off x="239713" y="248126"/>
            <a:ext cx="11110277" cy="307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8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accent6"/>
                </a:solidFill>
                <a:latin typeface="+mn-l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0AE119E1-E4CF-7F37-EF2E-4CD85F39BEC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29;p39">
            <a:extLst>
              <a:ext uri="{FF2B5EF4-FFF2-40B4-BE49-F238E27FC236}">
                <a16:creationId xmlns:a16="http://schemas.microsoft.com/office/drawing/2014/main" id="{27FE68C7-0302-ACD4-C8F9-732489E186C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39713" y="2685274"/>
            <a:ext cx="10874375" cy="3920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ts val="1200"/>
              <a:buFont typeface="Courier New" panose="02070309020205020404" pitchFamily="49" charset="0"/>
              <a:buChar char="o"/>
              <a:tabLst/>
              <a:defRPr lang="fr-FR" sz="1600" b="0" i="0" smtClean="0">
                <a:effectLst/>
                <a:latin typeface="+mn-lt"/>
                <a:cs typeface="Poppins Light" pitchFamily="2" charset="77"/>
              </a:defRPr>
            </a:lvl1pPr>
            <a:lvl2pPr marL="876300" marR="0" lvl="1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Arial" panose="020B0604020202020204" pitchFamily="34" charset="0"/>
              <a:buChar char="•"/>
              <a:tabLst/>
              <a:defRPr sz="1600" b="0" i="0" u="none" strike="noStrike" cap="none">
                <a:solidFill>
                  <a:schemeClr val="dk1"/>
                </a:solidFill>
                <a:latin typeface="Poppins Light" pitchFamily="2" charset="77"/>
                <a:ea typeface="Poppins Light" pitchFamily="2" charset="77"/>
                <a:cs typeface="Poppins Light" pitchFamily="2" charset="77"/>
                <a:sym typeface="Arial"/>
              </a:defRPr>
            </a:lvl2pPr>
            <a:lvl3pPr marL="1657350" marR="0" lvl="2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Wingdings" pitchFamily="2" charset="2"/>
              <a:buChar char="§"/>
              <a:tabLst/>
              <a:defRPr sz="1600" b="0" i="0" u="none" strike="noStrike" cap="none">
                <a:solidFill>
                  <a:schemeClr val="dk1"/>
                </a:solidFill>
                <a:latin typeface="Poppins Light" pitchFamily="2" charset="77"/>
                <a:ea typeface="Poppins Light" pitchFamily="2" charset="77"/>
                <a:cs typeface="Poppins Light" pitchFamily="2" charset="77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fr-FR" dirty="0"/>
          </a:p>
          <a:p>
            <a:endParaRPr lang="fr-FR" dirty="0"/>
          </a:p>
          <a:p>
            <a:r>
              <a:rPr lang="fr-FR" dirty="0"/>
              <a:t>Cliquez pour ajouter du texte</a:t>
            </a:r>
          </a:p>
          <a:p>
            <a:pPr lvl="1"/>
            <a:r>
              <a:rPr lang="fr-FR" dirty="0"/>
              <a:t>Cliquez pour ajouter du texte</a:t>
            </a:r>
          </a:p>
          <a:p>
            <a:pPr lvl="2"/>
            <a:r>
              <a:rPr lang="fr-FR" dirty="0"/>
              <a:t> Cliquez pour ajouter du texte</a:t>
            </a:r>
            <a:br>
              <a:rPr lang="fr-FR" dirty="0"/>
            </a:br>
            <a:br>
              <a:rPr lang="fr-FR" dirty="0"/>
            </a:br>
            <a:br>
              <a:rPr lang="fr-FR" dirty="0"/>
            </a:br>
            <a:endParaRPr lang="fr-FR" dirty="0"/>
          </a:p>
        </p:txBody>
      </p:sp>
      <p:sp>
        <p:nvSpPr>
          <p:cNvPr id="2" name="Google Shape;130;p39">
            <a:extLst>
              <a:ext uri="{FF2B5EF4-FFF2-40B4-BE49-F238E27FC236}">
                <a16:creationId xmlns:a16="http://schemas.microsoft.com/office/drawing/2014/main" id="{9873EE85-67AE-B0A1-3CE1-395323A19B79}"/>
              </a:ext>
            </a:extLst>
          </p:cNvPr>
          <p:cNvSpPr/>
          <p:nvPr userDrawn="1"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168;p46">
            <a:extLst>
              <a:ext uri="{FF2B5EF4-FFF2-40B4-BE49-F238E27FC236}">
                <a16:creationId xmlns:a16="http://schemas.microsoft.com/office/drawing/2014/main" id="{1868069E-1FD4-4615-B3C2-D35DD3881F2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5" name="Google Shape;133;p39">
            <a:extLst>
              <a:ext uri="{FF2B5EF4-FFF2-40B4-BE49-F238E27FC236}">
                <a16:creationId xmlns:a16="http://schemas.microsoft.com/office/drawing/2014/main" id="{3ED1A28F-5D3A-BB6C-94A4-4BE265F68FDF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247059" y="571500"/>
            <a:ext cx="11080071" cy="582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+mn-lt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Google Shape;134;p39">
            <a:extLst>
              <a:ext uri="{FF2B5EF4-FFF2-40B4-BE49-F238E27FC236}">
                <a16:creationId xmlns:a16="http://schemas.microsoft.com/office/drawing/2014/main" id="{17282FC2-3188-C0D8-2C86-172EEDD5FCE7}"/>
              </a:ext>
            </a:extLst>
          </p:cNvPr>
          <p:cNvSpPr txBox="1">
            <a:spLocks noGrp="1"/>
          </p:cNvSpPr>
          <p:nvPr>
            <p:ph type="body" idx="4"/>
          </p:nvPr>
        </p:nvSpPr>
        <p:spPr>
          <a:xfrm>
            <a:off x="239713" y="248126"/>
            <a:ext cx="11110277" cy="307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8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accent6"/>
                </a:solidFill>
                <a:latin typeface="+mn-l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571118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_Text+image" preserve="1" userDrawn="1">
  <p:cSld name="TEXT+IMAGE">
    <p:bg>
      <p:bgPr>
        <a:solidFill>
          <a:schemeClr val="lt1"/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40"/>
          <p:cNvSpPr>
            <a:spLocks noGrp="1"/>
          </p:cNvSpPr>
          <p:nvPr>
            <p:ph type="pic" idx="5"/>
          </p:nvPr>
        </p:nvSpPr>
        <p:spPr>
          <a:xfrm>
            <a:off x="6343650" y="0"/>
            <a:ext cx="5337175" cy="685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fr-FR"/>
          </a:p>
        </p:txBody>
      </p:sp>
      <p:sp>
        <p:nvSpPr>
          <p:cNvPr id="136" name="Google Shape;136;p40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40"/>
          <p:cNvSpPr txBox="1">
            <a:spLocks noGrp="1"/>
          </p:cNvSpPr>
          <p:nvPr>
            <p:ph type="body" idx="2"/>
          </p:nvPr>
        </p:nvSpPr>
        <p:spPr>
          <a:xfrm>
            <a:off x="247059" y="571500"/>
            <a:ext cx="5273631" cy="1474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+mn-lt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40" name="Google Shape;140;p40"/>
          <p:cNvSpPr txBox="1">
            <a:spLocks noGrp="1"/>
          </p:cNvSpPr>
          <p:nvPr>
            <p:ph type="body" idx="3"/>
          </p:nvPr>
        </p:nvSpPr>
        <p:spPr>
          <a:xfrm>
            <a:off x="239713" y="248126"/>
            <a:ext cx="5292407" cy="307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8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accent6"/>
                </a:solidFill>
                <a:latin typeface="+mn-l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1" name="Google Shape;141;p40"/>
          <p:cNvSpPr txBox="1">
            <a:spLocks noGrp="1"/>
          </p:cNvSpPr>
          <p:nvPr>
            <p:ph type="body" idx="4"/>
          </p:nvPr>
        </p:nvSpPr>
        <p:spPr>
          <a:xfrm>
            <a:off x="254953" y="2845294"/>
            <a:ext cx="5254307" cy="3764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+mn-l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8003A27A-7002-93B1-7E1F-0D4040071AA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8A405708-11C9-9AD7-5020-051A60255B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6200000">
            <a:off x="10017467" y="5274674"/>
            <a:ext cx="2978150" cy="188501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tx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688070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_Text+image" preserve="1" userDrawn="1">
  <p:cSld name="TEXT+IMAGE_2">
    <p:bg>
      <p:bgPr>
        <a:solidFill>
          <a:schemeClr val="lt1"/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40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40"/>
          <p:cNvSpPr txBox="1">
            <a:spLocks noGrp="1"/>
          </p:cNvSpPr>
          <p:nvPr>
            <p:ph type="body" idx="2"/>
          </p:nvPr>
        </p:nvSpPr>
        <p:spPr>
          <a:xfrm>
            <a:off x="247059" y="571500"/>
            <a:ext cx="5273631" cy="1474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+mn-lt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40" name="Google Shape;140;p40"/>
          <p:cNvSpPr txBox="1">
            <a:spLocks noGrp="1"/>
          </p:cNvSpPr>
          <p:nvPr>
            <p:ph type="body" idx="3"/>
          </p:nvPr>
        </p:nvSpPr>
        <p:spPr>
          <a:xfrm>
            <a:off x="239713" y="248126"/>
            <a:ext cx="5292407" cy="307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8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accent6"/>
                </a:solidFill>
                <a:latin typeface="+mn-l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42" name="Google Shape;142;p40"/>
          <p:cNvSpPr>
            <a:spLocks noGrp="1"/>
          </p:cNvSpPr>
          <p:nvPr>
            <p:ph type="pic" idx="5"/>
          </p:nvPr>
        </p:nvSpPr>
        <p:spPr>
          <a:xfrm>
            <a:off x="5944994" y="4346714"/>
            <a:ext cx="5337175" cy="217791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fr-FR"/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8003A27A-7002-93B1-7E1F-0D4040071AA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C7543CC-3FB5-F1D7-4607-8D020D84F9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9713" y="2868928"/>
            <a:ext cx="11042650" cy="3740945"/>
          </a:xfrm>
          <a:prstGeom prst="rect">
            <a:avLst/>
          </a:prstGeom>
        </p:spPr>
        <p:txBody>
          <a:bodyPr numCol="2" spcCol="540000" anchor="b"/>
          <a:lstStyle>
            <a:lvl1pPr>
              <a:defRPr sz="1600" b="0" i="0">
                <a:solidFill>
                  <a:schemeClr val="tx1"/>
                </a:solidFill>
                <a:latin typeface="+mn-lt"/>
                <a:cs typeface="Poppins 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 b="0" i="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600" b="0" i="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600" b="0" i="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4719CDDA-EFB6-8548-3270-10172E774A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 rot="16200000">
            <a:off x="10017467" y="5274674"/>
            <a:ext cx="2978150" cy="188501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tx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9924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_Text+image" preserve="1" userDrawn="1">
  <p:cSld name="TEXT+IMAGE_3">
    <p:bg>
      <p:bgPr>
        <a:solidFill>
          <a:schemeClr val="lt1"/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40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40"/>
          <p:cNvSpPr txBox="1">
            <a:spLocks noGrp="1"/>
          </p:cNvSpPr>
          <p:nvPr>
            <p:ph type="body" idx="2"/>
          </p:nvPr>
        </p:nvSpPr>
        <p:spPr>
          <a:xfrm>
            <a:off x="247059" y="571500"/>
            <a:ext cx="5273631" cy="1474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+mn-lt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40" name="Google Shape;140;p40"/>
          <p:cNvSpPr txBox="1">
            <a:spLocks noGrp="1"/>
          </p:cNvSpPr>
          <p:nvPr>
            <p:ph type="body" idx="3"/>
          </p:nvPr>
        </p:nvSpPr>
        <p:spPr>
          <a:xfrm>
            <a:off x="239713" y="248126"/>
            <a:ext cx="5292407" cy="307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8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accent6"/>
                </a:solidFill>
                <a:latin typeface="+mn-l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1" name="Google Shape;141;p40"/>
          <p:cNvSpPr txBox="1">
            <a:spLocks noGrp="1"/>
          </p:cNvSpPr>
          <p:nvPr>
            <p:ph type="body" idx="4"/>
          </p:nvPr>
        </p:nvSpPr>
        <p:spPr>
          <a:xfrm>
            <a:off x="5840412" y="551861"/>
            <a:ext cx="5292407" cy="1494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+mn-l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42" name="Google Shape;142;p40"/>
          <p:cNvSpPr>
            <a:spLocks noGrp="1"/>
          </p:cNvSpPr>
          <p:nvPr>
            <p:ph type="pic" idx="5"/>
          </p:nvPr>
        </p:nvSpPr>
        <p:spPr>
          <a:xfrm>
            <a:off x="0" y="2451652"/>
            <a:ext cx="11680825" cy="440634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fr-FR"/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8003A27A-7002-93B1-7E1F-0D4040071AA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6281B6F5-B551-F503-DC74-8F8B100651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6200000">
            <a:off x="10017467" y="5274674"/>
            <a:ext cx="2978150" cy="188501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tx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38873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MAIN HEADLINE" userDrawn="1">
  <p:cSld name="MAIN_HEADLINE_2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29;p23">
            <a:extLst>
              <a:ext uri="{FF2B5EF4-FFF2-40B4-BE49-F238E27FC236}">
                <a16:creationId xmlns:a16="http://schemas.microsoft.com/office/drawing/2014/main" id="{87143105-CDF7-E23D-A530-C000B368D791}"/>
              </a:ext>
            </a:extLst>
          </p:cNvPr>
          <p:cNvPicPr preferRelativeResize="0"/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3827" y="1"/>
            <a:ext cx="552321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raphique 5">
            <a:extLst>
              <a:ext uri="{FF2B5EF4-FFF2-40B4-BE49-F238E27FC236}">
                <a16:creationId xmlns:a16="http://schemas.microsoft.com/office/drawing/2014/main" id="{CA068497-C8D5-F060-0C49-28049466242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" y="-15455"/>
            <a:ext cx="7775576" cy="6888888"/>
          </a:xfrm>
          <a:prstGeom prst="rect">
            <a:avLst/>
          </a:prstGeom>
        </p:spPr>
      </p:pic>
      <p:sp>
        <p:nvSpPr>
          <p:cNvPr id="22" name="Google Shape;22;p22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D630B74E-90B0-7EE1-533B-7DE106A56C9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" name="Google Shape;16;p21">
            <a:extLst>
              <a:ext uri="{FF2B5EF4-FFF2-40B4-BE49-F238E27FC236}">
                <a16:creationId xmlns:a16="http://schemas.microsoft.com/office/drawing/2014/main" id="{86A7DEE0-A626-E5A7-EF36-94667B13140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247059" y="3898232"/>
            <a:ext cx="6350965" cy="24260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lt1"/>
                </a:solidFill>
                <a:latin typeface="+mj-lt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" name="Google Shape;17;p21">
            <a:extLst>
              <a:ext uri="{FF2B5EF4-FFF2-40B4-BE49-F238E27FC236}">
                <a16:creationId xmlns:a16="http://schemas.microsoft.com/office/drawing/2014/main" id="{BB51ACAC-8AB6-4AFA-8339-FF376D46F019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240165" y="3224462"/>
            <a:ext cx="6357859" cy="421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+mj-lt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7C4415ED-66BA-C928-F1F4-83AECA2B47A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34962" y="333375"/>
            <a:ext cx="1185797" cy="338799"/>
          </a:xfrm>
          <a:prstGeom prst="rect">
            <a:avLst/>
          </a:prstGeom>
        </p:spPr>
      </p:pic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60CD1D2-16BB-D2ED-835A-532EC1DDD3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6200000">
            <a:off x="10017467" y="5274674"/>
            <a:ext cx="2978150" cy="188501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tx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endParaRPr lang="fr-FR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883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_Text+image" userDrawn="1">
  <p:cSld name="IMAGE">
    <p:bg>
      <p:bgPr>
        <a:solidFill>
          <a:schemeClr val="lt1"/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40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40"/>
          <p:cNvSpPr>
            <a:spLocks noGrp="1"/>
          </p:cNvSpPr>
          <p:nvPr>
            <p:ph type="pic" idx="5"/>
          </p:nvPr>
        </p:nvSpPr>
        <p:spPr>
          <a:xfrm>
            <a:off x="0" y="0"/>
            <a:ext cx="11680825" cy="685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fr-FR"/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8003A27A-7002-93B1-7E1F-0D4040071AA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6ED0B34C-1DD6-6548-5520-2B8F7E7E21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6200000">
            <a:off x="10017467" y="5274674"/>
            <a:ext cx="2978150" cy="188501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tx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endParaRPr lang="fr-FR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SLIDE" userDrawn="1">
  <p:cSld name="QUOTE SLIDE">
    <p:bg>
      <p:bgPr>
        <a:solidFill>
          <a:schemeClr val="accent3"/>
        </a:solidFill>
        <a:effectLst/>
      </p:bgPr>
    </p:bg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42"/>
          <p:cNvSpPr txBox="1"/>
          <p:nvPr/>
        </p:nvSpPr>
        <p:spPr>
          <a:xfrm>
            <a:off x="516837" y="-46196"/>
            <a:ext cx="1292727" cy="1622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0" b="1" i="0">
                <a:solidFill>
                  <a:schemeClr val="dk1"/>
                </a:solidFill>
                <a:latin typeface="Plus Jakarta Sans ExtraBold"/>
                <a:ea typeface="Plus Jakarta Sans ExtraBold"/>
                <a:cs typeface="Plus Jakarta Sans ExtraBold"/>
                <a:sym typeface="Plus Jakarta Sans ExtraBold"/>
              </a:rPr>
              <a:t> “</a:t>
            </a:r>
            <a:endParaRPr/>
          </a:p>
        </p:txBody>
      </p:sp>
      <p:sp>
        <p:nvSpPr>
          <p:cNvPr id="147" name="Google Shape;147;p42"/>
          <p:cNvSpPr txBox="1">
            <a:spLocks noGrp="1"/>
          </p:cNvSpPr>
          <p:nvPr>
            <p:ph type="body" idx="1"/>
          </p:nvPr>
        </p:nvSpPr>
        <p:spPr>
          <a:xfrm>
            <a:off x="891957" y="6280267"/>
            <a:ext cx="8916185" cy="284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48" name="Google Shape;148;p42"/>
          <p:cNvSpPr txBox="1">
            <a:spLocks noGrp="1"/>
          </p:cNvSpPr>
          <p:nvPr>
            <p:ph type="body" idx="2"/>
          </p:nvPr>
        </p:nvSpPr>
        <p:spPr>
          <a:xfrm>
            <a:off x="901490" y="2040265"/>
            <a:ext cx="8881834" cy="293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  <a:defRPr sz="2200" b="0" i="0" u="none" strike="noStrike" cap="none">
                <a:solidFill>
                  <a:schemeClr val="dk1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9" name="Google Shape;149;p42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45ECF2F7-AC03-E21F-9835-5AD05C0637F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EAKER SLIDE" preserve="1" userDrawn="1">
  <p:cSld name="SPEAKER_SLIDE_1">
    <p:bg>
      <p:bgPr>
        <a:solidFill>
          <a:schemeClr val="accent5"/>
        </a:soli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44"/>
          <p:cNvSpPr txBox="1">
            <a:spLocks noGrp="1"/>
          </p:cNvSpPr>
          <p:nvPr>
            <p:ph type="body" idx="1"/>
          </p:nvPr>
        </p:nvSpPr>
        <p:spPr>
          <a:xfrm>
            <a:off x="248135" y="2062140"/>
            <a:ext cx="5276766" cy="1112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+mn-lt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55" name="Google Shape;155;p44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44"/>
          <p:cNvSpPr txBox="1">
            <a:spLocks noGrp="1"/>
          </p:cNvSpPr>
          <p:nvPr>
            <p:ph type="body" idx="3"/>
          </p:nvPr>
        </p:nvSpPr>
        <p:spPr>
          <a:xfrm>
            <a:off x="248136" y="3289709"/>
            <a:ext cx="5259652" cy="307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dk1"/>
                </a:solidFill>
                <a:latin typeface="+mn-l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59" name="Google Shape;159;p44"/>
          <p:cNvSpPr>
            <a:spLocks noGrp="1"/>
          </p:cNvSpPr>
          <p:nvPr>
            <p:ph type="pic" idx="4"/>
          </p:nvPr>
        </p:nvSpPr>
        <p:spPr>
          <a:xfrm>
            <a:off x="6343650" y="0"/>
            <a:ext cx="5337175" cy="685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fr-FR"/>
          </a:p>
        </p:txBody>
      </p:sp>
      <p:sp>
        <p:nvSpPr>
          <p:cNvPr id="161" name="Google Shape;161;p44"/>
          <p:cNvSpPr txBox="1">
            <a:spLocks noGrp="1"/>
          </p:cNvSpPr>
          <p:nvPr>
            <p:ph type="body" idx="5"/>
          </p:nvPr>
        </p:nvSpPr>
        <p:spPr>
          <a:xfrm>
            <a:off x="254953" y="4763201"/>
            <a:ext cx="5254307" cy="1838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+mn-l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FA185632-1E1F-D779-43CE-3CE2AB2A85F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D71131A9-F62C-5DC5-779B-4F2BE40977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4962" y="325993"/>
            <a:ext cx="1195887" cy="34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9356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EAKER SLIDE" userDrawn="1">
  <p:cSld name="SPEAKER_SLIDE_2">
    <p:bg>
      <p:bgPr>
        <a:solidFill>
          <a:schemeClr val="accent5"/>
        </a:soli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44"/>
          <p:cNvSpPr txBox="1">
            <a:spLocks noGrp="1"/>
          </p:cNvSpPr>
          <p:nvPr>
            <p:ph type="body" idx="1"/>
          </p:nvPr>
        </p:nvSpPr>
        <p:spPr>
          <a:xfrm>
            <a:off x="248135" y="2062140"/>
            <a:ext cx="5276766" cy="1112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+mn-lt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55" name="Google Shape;155;p44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44"/>
          <p:cNvSpPr txBox="1">
            <a:spLocks noGrp="1"/>
          </p:cNvSpPr>
          <p:nvPr>
            <p:ph type="body" idx="3"/>
          </p:nvPr>
        </p:nvSpPr>
        <p:spPr>
          <a:xfrm>
            <a:off x="248136" y="3289709"/>
            <a:ext cx="5259652" cy="307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dk1"/>
                </a:solidFill>
                <a:latin typeface="+mn-l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61" name="Google Shape;161;p44"/>
          <p:cNvSpPr txBox="1">
            <a:spLocks noGrp="1"/>
          </p:cNvSpPr>
          <p:nvPr>
            <p:ph type="body" idx="5"/>
          </p:nvPr>
        </p:nvSpPr>
        <p:spPr>
          <a:xfrm>
            <a:off x="254953" y="4763201"/>
            <a:ext cx="5254307" cy="1838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+mn-l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FA185632-1E1F-D779-43CE-3CE2AB2A85F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9A6D34C9-B921-003A-59EE-E29641FC880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84894" y="1855694"/>
            <a:ext cx="3700716" cy="3701244"/>
          </a:xfrm>
          <a:prstGeom prst="ellipse">
            <a:avLst/>
          </a:prstGeom>
        </p:spPr>
        <p:txBody>
          <a:bodyPr/>
          <a:lstStyle/>
          <a:p>
            <a:endParaRPr lang="fr-FR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CAA649A7-71CA-690A-B443-1F8A6E324B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4962" y="325993"/>
            <a:ext cx="1195887" cy="34168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 userDrawn="1">
  <p:cSld name="FINAL_SLIDE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ACF9966F-77A4-7FD4-19BA-1F7D38FF5C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5678" t="-2860" r="6342" b="-1"/>
          <a:stretch>
            <a:fillRect/>
          </a:stretch>
        </p:blipFill>
        <p:spPr>
          <a:xfrm>
            <a:off x="-1" y="672175"/>
            <a:ext cx="12192001" cy="5923939"/>
          </a:xfrm>
          <a:prstGeom prst="rect">
            <a:avLst/>
          </a:prstGeom>
        </p:spPr>
      </p:pic>
      <p:sp>
        <p:nvSpPr>
          <p:cNvPr id="165" name="Google Shape;165;p46"/>
          <p:cNvSpPr txBox="1">
            <a:spLocks noGrp="1"/>
          </p:cNvSpPr>
          <p:nvPr>
            <p:ph type="body" idx="1"/>
          </p:nvPr>
        </p:nvSpPr>
        <p:spPr>
          <a:xfrm>
            <a:off x="247059" y="261886"/>
            <a:ext cx="6837135" cy="1552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lt1"/>
                </a:solidFill>
                <a:latin typeface="+mn-lt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6" name="Google Shape;166;p46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46"/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70" name="Google Shape;170;p46"/>
          <p:cNvSpPr txBox="1">
            <a:spLocks noGrp="1"/>
          </p:cNvSpPr>
          <p:nvPr>
            <p:ph type="body" idx="3"/>
          </p:nvPr>
        </p:nvSpPr>
        <p:spPr>
          <a:xfrm>
            <a:off x="264629" y="6237172"/>
            <a:ext cx="1910680" cy="384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+mn-lt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71" name="Google Shape;171;p46"/>
          <p:cNvSpPr txBox="1">
            <a:spLocks noGrp="1"/>
          </p:cNvSpPr>
          <p:nvPr>
            <p:ph type="body" idx="4"/>
          </p:nvPr>
        </p:nvSpPr>
        <p:spPr>
          <a:xfrm>
            <a:off x="3505200" y="6237172"/>
            <a:ext cx="3742624" cy="384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+mn-lt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72" name="Google Shape;172;p46"/>
          <p:cNvSpPr txBox="1">
            <a:spLocks noGrp="1"/>
          </p:cNvSpPr>
          <p:nvPr>
            <p:ph type="body" idx="5"/>
          </p:nvPr>
        </p:nvSpPr>
        <p:spPr>
          <a:xfrm>
            <a:off x="8556859" y="6237172"/>
            <a:ext cx="2784108" cy="384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+mn-lt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94B7EC49-A9BE-60F0-A708-7D6C9887738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72162" y="333376"/>
            <a:ext cx="1185797" cy="3387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MAIN HEADLINE_2" userDrawn="1">
  <p:cSld name="MAIN_HEADLINE_4">
    <p:bg>
      <p:bgPr>
        <a:solidFill>
          <a:srgbClr val="F4F4E9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4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A19F5D3F-5997-325C-D159-10A1560B90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4884" r="41984"/>
          <a:stretch>
            <a:fillRect/>
          </a:stretch>
        </p:blipFill>
        <p:spPr>
          <a:xfrm>
            <a:off x="0" y="-76433"/>
            <a:ext cx="12192000" cy="6601789"/>
          </a:xfrm>
          <a:prstGeom prst="rect">
            <a:avLst/>
          </a:prstGeom>
        </p:spPr>
      </p:pic>
      <p:sp>
        <p:nvSpPr>
          <p:cNvPr id="5" name="Google Shape;168;p46">
            <a:extLst>
              <a:ext uri="{FF2B5EF4-FFF2-40B4-BE49-F238E27FC236}">
                <a16:creationId xmlns:a16="http://schemas.microsoft.com/office/drawing/2014/main" id="{74DC7AD4-4CA2-5C74-D799-13D3527AB06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89C58B8D-8972-4905-FC88-A0E466D3F30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4962" y="325993"/>
            <a:ext cx="1195887" cy="341682"/>
          </a:xfrm>
          <a:prstGeom prst="rect">
            <a:avLst/>
          </a:prstGeom>
        </p:spPr>
      </p:pic>
      <p:sp>
        <p:nvSpPr>
          <p:cNvPr id="4" name="Google Shape;16;p21">
            <a:extLst>
              <a:ext uri="{FF2B5EF4-FFF2-40B4-BE49-F238E27FC236}">
                <a16:creationId xmlns:a16="http://schemas.microsoft.com/office/drawing/2014/main" id="{34B95273-1CF1-D306-E280-4C3059F0C034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247059" y="3898232"/>
            <a:ext cx="6350965" cy="24260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tx1"/>
                </a:solidFill>
                <a:latin typeface="+mj-lt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6" name="Google Shape;17;p21">
            <a:extLst>
              <a:ext uri="{FF2B5EF4-FFF2-40B4-BE49-F238E27FC236}">
                <a16:creationId xmlns:a16="http://schemas.microsoft.com/office/drawing/2014/main" id="{C619D0E9-19C2-4611-690F-C4F32886B9B6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240165" y="3224462"/>
            <a:ext cx="6357859" cy="421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tx1"/>
                </a:solidFill>
                <a:latin typeface="+mj-lt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31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HEADLINE" userDrawn="1">
  <p:cSld name="TABLE_OF_CONTENT_1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6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6"/>
          <p:cNvSpPr txBox="1">
            <a:spLocks noGrp="1"/>
          </p:cNvSpPr>
          <p:nvPr>
            <p:ph type="body" idx="2"/>
          </p:nvPr>
        </p:nvSpPr>
        <p:spPr>
          <a:xfrm>
            <a:off x="239713" y="248126"/>
            <a:ext cx="5292407" cy="307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8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accent6"/>
                </a:solidFill>
                <a:latin typeface="+mn-l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Google Shape;51;p26"/>
          <p:cNvSpPr txBox="1">
            <a:spLocks noGrp="1"/>
          </p:cNvSpPr>
          <p:nvPr>
            <p:ph type="body" idx="3"/>
          </p:nvPr>
        </p:nvSpPr>
        <p:spPr>
          <a:xfrm>
            <a:off x="339316" y="938297"/>
            <a:ext cx="9397297" cy="5359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+mn-lt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cxnSp>
        <p:nvCxnSpPr>
          <p:cNvPr id="52" name="Google Shape;52;p26"/>
          <p:cNvCxnSpPr/>
          <p:nvPr/>
        </p:nvCxnSpPr>
        <p:spPr>
          <a:xfrm>
            <a:off x="334963" y="6298054"/>
            <a:ext cx="9401650" cy="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3" name="Google Shape;53;p26"/>
          <p:cNvSpPr txBox="1">
            <a:spLocks noGrp="1"/>
          </p:cNvSpPr>
          <p:nvPr>
            <p:ph type="body" idx="4"/>
          </p:nvPr>
        </p:nvSpPr>
        <p:spPr>
          <a:xfrm>
            <a:off x="10116637" y="938297"/>
            <a:ext cx="1037647" cy="5359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accent6"/>
                </a:solidFill>
                <a:latin typeface="+mn-lt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54" name="Google Shape;54;p26"/>
          <p:cNvCxnSpPr/>
          <p:nvPr/>
        </p:nvCxnSpPr>
        <p:spPr>
          <a:xfrm>
            <a:off x="10433539" y="6298054"/>
            <a:ext cx="632026" cy="0"/>
          </a:xfrm>
          <a:prstGeom prst="straightConnector1">
            <a:avLst/>
          </a:prstGeom>
          <a:noFill/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189611FA-E274-6A78-EB4F-C27A8613F52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MAIN HEADLINE" userDrawn="1">
  <p:cSld name="TABLE_OF_CONTENT_2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7"/>
          <p:cNvSpPr txBox="1">
            <a:spLocks noGrp="1"/>
          </p:cNvSpPr>
          <p:nvPr>
            <p:ph type="body" idx="1"/>
          </p:nvPr>
        </p:nvSpPr>
        <p:spPr>
          <a:xfrm>
            <a:off x="339316" y="874797"/>
            <a:ext cx="9397297" cy="5359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57" name="Google Shape;57;p27"/>
          <p:cNvCxnSpPr/>
          <p:nvPr/>
        </p:nvCxnSpPr>
        <p:spPr>
          <a:xfrm>
            <a:off x="334963" y="6234554"/>
            <a:ext cx="9401650" cy="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8" name="Google Shape;58;p27"/>
          <p:cNvSpPr txBox="1">
            <a:spLocks noGrp="1"/>
          </p:cNvSpPr>
          <p:nvPr>
            <p:ph type="body" idx="2"/>
          </p:nvPr>
        </p:nvSpPr>
        <p:spPr>
          <a:xfrm>
            <a:off x="10135888" y="874797"/>
            <a:ext cx="1037647" cy="5359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6"/>
                </a:solidFill>
                <a:latin typeface="+mn-lt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27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27"/>
          <p:cNvSpPr txBox="1">
            <a:spLocks noGrp="1"/>
          </p:cNvSpPr>
          <p:nvPr>
            <p:ph type="body" idx="4"/>
          </p:nvPr>
        </p:nvSpPr>
        <p:spPr>
          <a:xfrm>
            <a:off x="239713" y="248126"/>
            <a:ext cx="5292407" cy="307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8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Arial"/>
              <a:buNone/>
              <a:defRPr sz="1000" b="1" i="0" u="none" strike="noStrike" cap="none">
                <a:solidFill>
                  <a:schemeClr val="accent6"/>
                </a:solidFill>
                <a:latin typeface="+mn-lt"/>
                <a:ea typeface="Poppins Light"/>
                <a:cs typeface="Poppins Light"/>
                <a:sym typeface="Poppins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63" name="Google Shape;63;p27"/>
          <p:cNvCxnSpPr/>
          <p:nvPr/>
        </p:nvCxnSpPr>
        <p:spPr>
          <a:xfrm>
            <a:off x="10433539" y="6234554"/>
            <a:ext cx="632026" cy="0"/>
          </a:xfrm>
          <a:prstGeom prst="straightConnector1">
            <a:avLst/>
          </a:prstGeom>
          <a:noFill/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A6281481-6EED-C6DB-67E9-4C29E5F3B44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PTER TITLES_1" userDrawn="1">
  <p:cSld name="CHAPTER_TITLE_1">
    <p:bg>
      <p:bgPr>
        <a:solidFill>
          <a:schemeClr val="accent6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9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29"/>
          <p:cNvSpPr txBox="1">
            <a:spLocks noGrp="1"/>
          </p:cNvSpPr>
          <p:nvPr>
            <p:ph type="body" idx="1"/>
          </p:nvPr>
        </p:nvSpPr>
        <p:spPr>
          <a:xfrm>
            <a:off x="247059" y="2257124"/>
            <a:ext cx="8146169" cy="1446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lt1"/>
                </a:solidFill>
                <a:latin typeface="+mn-lt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Google Shape;69;p29"/>
          <p:cNvSpPr txBox="1">
            <a:spLocks noGrp="1"/>
          </p:cNvSpPr>
          <p:nvPr>
            <p:ph type="body" idx="2"/>
          </p:nvPr>
        </p:nvSpPr>
        <p:spPr>
          <a:xfrm>
            <a:off x="240164" y="3774149"/>
            <a:ext cx="8172315" cy="648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+mn-lt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70" name="Google Shape;70;p29"/>
          <p:cNvCxnSpPr/>
          <p:nvPr/>
        </p:nvCxnSpPr>
        <p:spPr>
          <a:xfrm>
            <a:off x="11697629" y="0"/>
            <a:ext cx="0" cy="68580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09A53A67-C62A-EAC0-C30C-63045E1EE10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A9FC583D-B899-9F49-027E-EE6E1E37A9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9783" y="-302227"/>
            <a:ext cx="7944590" cy="9160599"/>
          </a:xfrm>
          <a:prstGeom prst="rect">
            <a:avLst/>
          </a:prstGeom>
        </p:spPr>
      </p:pic>
      <p:pic>
        <p:nvPicPr>
          <p:cNvPr id="5" name="Graphique 4">
            <a:extLst>
              <a:ext uri="{FF2B5EF4-FFF2-40B4-BE49-F238E27FC236}">
                <a16:creationId xmlns:a16="http://schemas.microsoft.com/office/drawing/2014/main" id="{93677323-1386-DA32-FEBC-BA82FB81526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4963" y="333375"/>
            <a:ext cx="1185797" cy="338799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047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HAPTER TITLES_2" userDrawn="1">
  <p:cSld name="CHAPTER_TITLE_2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30"/>
          <p:cNvSpPr/>
          <p:nvPr userDrawn="1"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30"/>
          <p:cNvSpPr txBox="1">
            <a:spLocks noGrp="1"/>
          </p:cNvSpPr>
          <p:nvPr>
            <p:ph type="body" idx="2"/>
          </p:nvPr>
        </p:nvSpPr>
        <p:spPr>
          <a:xfrm>
            <a:off x="247059" y="2257124"/>
            <a:ext cx="8146169" cy="1446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+mn-lt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Google Shape;81;p30"/>
          <p:cNvSpPr txBox="1">
            <a:spLocks noGrp="1"/>
          </p:cNvSpPr>
          <p:nvPr>
            <p:ph type="body" idx="3"/>
          </p:nvPr>
        </p:nvSpPr>
        <p:spPr>
          <a:xfrm>
            <a:off x="240165" y="3774149"/>
            <a:ext cx="8153064" cy="648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+mn-lt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B16D4544-526B-55F7-7CD3-DE03633DD6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32662" y="-1078210"/>
            <a:ext cx="6997297" cy="13994593"/>
          </a:xfrm>
          <a:prstGeom prst="rect">
            <a:avLst/>
          </a:prstGeom>
        </p:spPr>
      </p:pic>
      <p:sp>
        <p:nvSpPr>
          <p:cNvPr id="3" name="Google Shape;168;p46">
            <a:extLst>
              <a:ext uri="{FF2B5EF4-FFF2-40B4-BE49-F238E27FC236}">
                <a16:creationId xmlns:a16="http://schemas.microsoft.com/office/drawing/2014/main" id="{59076B12-8743-3424-6146-217D8B921E4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282D0C62-381E-D8E0-93CE-EC8E9DD3500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4963" y="333375"/>
            <a:ext cx="1195887" cy="34168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PTER TITLES_3" userDrawn="1">
  <p:cSld name="CHAPTER_TITLE_3">
    <p:bg>
      <p:bgPr>
        <a:solidFill>
          <a:schemeClr val="dk1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68C52AB4-82FC-5D05-6265-1C8BB7CAC5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32536" y="310118"/>
            <a:ext cx="10836825" cy="7687662"/>
          </a:xfrm>
          <a:prstGeom prst="rect">
            <a:avLst/>
          </a:prstGeom>
        </p:spPr>
      </p:pic>
      <p:sp>
        <p:nvSpPr>
          <p:cNvPr id="88" name="Google Shape;88;p31"/>
          <p:cNvSpPr txBox="1">
            <a:spLocks noGrp="1"/>
          </p:cNvSpPr>
          <p:nvPr>
            <p:ph type="body" idx="2"/>
          </p:nvPr>
        </p:nvSpPr>
        <p:spPr>
          <a:xfrm>
            <a:off x="247059" y="2257124"/>
            <a:ext cx="8146169" cy="1446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lt1"/>
                </a:solidFill>
                <a:latin typeface="+mn-lt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" name="Google Shape;89;p31"/>
          <p:cNvSpPr txBox="1">
            <a:spLocks noGrp="1"/>
          </p:cNvSpPr>
          <p:nvPr>
            <p:ph type="body" idx="3"/>
          </p:nvPr>
        </p:nvSpPr>
        <p:spPr>
          <a:xfrm>
            <a:off x="240164" y="3774149"/>
            <a:ext cx="8172315" cy="648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+mn-lt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4" name="Google Shape;84;p31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168;p46">
            <a:extLst>
              <a:ext uri="{FF2B5EF4-FFF2-40B4-BE49-F238E27FC236}">
                <a16:creationId xmlns:a16="http://schemas.microsoft.com/office/drawing/2014/main" id="{698D98DF-6D15-73F3-DDAE-3F221370FCE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A927C82F-C49F-22F9-3955-5379C558B3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4962" y="333375"/>
            <a:ext cx="1185797" cy="3387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OPIC TITLES_1" userDrawn="1">
  <p:cSld name="TOPIC_TITLE_1">
    <p:bg>
      <p:bgPr>
        <a:solidFill>
          <a:schemeClr val="accent6"/>
        </a:solid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33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3591" y="-1334112"/>
            <a:ext cx="7349608" cy="9678013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33"/>
          <p:cNvSpPr txBox="1">
            <a:spLocks noGrp="1"/>
          </p:cNvSpPr>
          <p:nvPr>
            <p:ph type="body" idx="2"/>
          </p:nvPr>
        </p:nvSpPr>
        <p:spPr>
          <a:xfrm>
            <a:off x="247059" y="2411095"/>
            <a:ext cx="6050871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lt1"/>
                </a:solidFill>
                <a:latin typeface="+mn-lt"/>
                <a:ea typeface="Plus Jakarta Sans Medium"/>
                <a:cs typeface="Plus Jakarta Sans Medium"/>
                <a:sym typeface="Plus Jakarta Sans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33"/>
          <p:cNvSpPr/>
          <p:nvPr/>
        </p:nvSpPr>
        <p:spPr>
          <a:xfrm>
            <a:off x="11695043" y="0"/>
            <a:ext cx="49695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4" name="Google Shape;94;p33"/>
          <p:cNvCxnSpPr/>
          <p:nvPr/>
        </p:nvCxnSpPr>
        <p:spPr>
          <a:xfrm>
            <a:off x="11697629" y="0"/>
            <a:ext cx="0" cy="68580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8" name="Google Shape;98;p33"/>
          <p:cNvSpPr txBox="1">
            <a:spLocks noGrp="1"/>
          </p:cNvSpPr>
          <p:nvPr>
            <p:ph type="body" idx="3"/>
          </p:nvPr>
        </p:nvSpPr>
        <p:spPr>
          <a:xfrm>
            <a:off x="6675054" y="2408121"/>
            <a:ext cx="4632826" cy="2423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+mn-lt"/>
                <a:ea typeface="Plus Jakarta Sans"/>
                <a:cs typeface="Plus Jakarta Sans"/>
                <a:sym typeface="Plus Jakarta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2" name="Google Shape;168;p46">
            <a:extLst>
              <a:ext uri="{FF2B5EF4-FFF2-40B4-BE49-F238E27FC236}">
                <a16:creationId xmlns:a16="http://schemas.microsoft.com/office/drawing/2014/main" id="{9722AAA3-66DD-B8DF-C491-402EAB29104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5042" y="310118"/>
            <a:ext cx="496957" cy="192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+mn-lt"/>
                <a:ea typeface="Poppins Medium"/>
                <a:cs typeface="Poppins Medium"/>
                <a:sym typeface="Poppins Medium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DB9A7E91-4AB3-A511-31DD-CC465F0AE4C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4963" y="333375"/>
            <a:ext cx="1185797" cy="338799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75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75" r:id="rId1"/>
    <p:sldLayoutId id="2147483650" r:id="rId2"/>
    <p:sldLayoutId id="2147483652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11">
          <p15:clr>
            <a:srgbClr val="F26B43"/>
          </p15:clr>
        </p15:guide>
        <p15:guide id="2" pos="7469">
          <p15:clr>
            <a:srgbClr val="F26B43"/>
          </p15:clr>
        </p15:guide>
        <p15:guide id="3" orient="horz" pos="3861">
          <p15:clr>
            <a:srgbClr val="F26B43"/>
          </p15:clr>
        </p15:guide>
        <p15:guide id="4" orient="horz" pos="21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11">
          <p15:clr>
            <a:srgbClr val="F26B43"/>
          </p15:clr>
        </p15:guide>
        <p15:guide id="2" pos="7469">
          <p15:clr>
            <a:srgbClr val="F26B43"/>
          </p15:clr>
        </p15:guide>
        <p15:guide id="3" orient="horz" pos="3861">
          <p15:clr>
            <a:srgbClr val="F26B43"/>
          </p15:clr>
        </p15:guide>
        <p15:guide id="4" orient="horz" pos="21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11">
          <p15:clr>
            <a:srgbClr val="F26B43"/>
          </p15:clr>
        </p15:guide>
        <p15:guide id="2" pos="7469">
          <p15:clr>
            <a:srgbClr val="F26B43"/>
          </p15:clr>
        </p15:guide>
        <p15:guide id="3" orient="horz" pos="3861">
          <p15:clr>
            <a:srgbClr val="F26B43"/>
          </p15:clr>
        </p15:guide>
        <p15:guide id="4" orient="horz" pos="21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11">
          <p15:clr>
            <a:srgbClr val="F26B43"/>
          </p15:clr>
        </p15:guide>
        <p15:guide id="2" pos="7469">
          <p15:clr>
            <a:srgbClr val="F26B43"/>
          </p15:clr>
        </p15:guide>
        <p15:guide id="3" orient="horz" pos="4110">
          <p15:clr>
            <a:srgbClr val="F26B43"/>
          </p15:clr>
        </p15:guide>
        <p15:guide id="4" orient="horz" pos="21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76" r:id="rId1"/>
    <p:sldLayoutId id="2147483665" r:id="rId2"/>
    <p:sldLayoutId id="2147483666" r:id="rId3"/>
    <p:sldLayoutId id="2147483667" r:id="rId4"/>
    <p:sldLayoutId id="2147483681" r:id="rId5"/>
    <p:sldLayoutId id="2147483679" r:id="rId6"/>
    <p:sldLayoutId id="2147483680" r:id="rId7"/>
    <p:sldLayoutId id="2147483678" r:id="rId8"/>
    <p:sldLayoutId id="2147483668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11">
          <p15:clr>
            <a:srgbClr val="F26B43"/>
          </p15:clr>
        </p15:guide>
        <p15:guide id="2" pos="7469">
          <p15:clr>
            <a:srgbClr val="F26B43"/>
          </p15:clr>
        </p15:guide>
        <p15:guide id="3" orient="horz" pos="4110">
          <p15:clr>
            <a:srgbClr val="F26B43"/>
          </p15:clr>
        </p15:guide>
        <p15:guide id="4" orient="horz" pos="21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41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0282" y="-760678"/>
            <a:ext cx="4993640" cy="9895653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70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11">
          <p15:clr>
            <a:srgbClr val="F26B43"/>
          </p15:clr>
        </p15:guide>
        <p15:guide id="2" pos="7469">
          <p15:clr>
            <a:srgbClr val="F26B43"/>
          </p15:clr>
        </p15:guide>
        <p15:guide id="3" orient="horz" pos="4088">
          <p15:clr>
            <a:srgbClr val="F26B43"/>
          </p15:clr>
        </p15:guide>
        <p15:guide id="4" orient="horz" pos="210">
          <p15:clr>
            <a:srgbClr val="F26B43"/>
          </p15:clr>
        </p15:guide>
        <p15:guide id="5" pos="619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77" r:id="rId1"/>
    <p:sldLayoutId id="2147483672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11">
          <p15:clr>
            <a:srgbClr val="F26B43"/>
          </p15:clr>
        </p15:guide>
        <p15:guide id="2" pos="7469">
          <p15:clr>
            <a:srgbClr val="F26B43"/>
          </p15:clr>
        </p15:guide>
        <p15:guide id="3" orient="horz" pos="4110">
          <p15:clr>
            <a:srgbClr val="F26B43"/>
          </p15:clr>
        </p15:guide>
        <p15:guide id="4" orient="horz" pos="210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11">
          <p15:clr>
            <a:srgbClr val="F26B43"/>
          </p15:clr>
        </p15:guide>
        <p15:guide id="2" pos="7469">
          <p15:clr>
            <a:srgbClr val="F26B43"/>
          </p15:clr>
        </p15:guide>
        <p15:guide id="3" orient="horz" pos="4110">
          <p15:clr>
            <a:srgbClr val="F26B43"/>
          </p15:clr>
        </p15:guide>
        <p15:guide id="4" orient="horz" pos="21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7F7188A-C7E6-82C3-1439-88C1F6119A26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buClr>
                <a:schemeClr val="dk1"/>
              </a:buClr>
            </a:pPr>
            <a:r>
              <a:rPr lang="fr-FR" dirty="0">
                <a:solidFill>
                  <a:srgbClr val="FDFDFD"/>
                </a:solidFill>
                <a:cs typeface="Plus Jakarta Sans Medium" pitchFamily="2" charset="77"/>
              </a:rPr>
              <a:t>Main Headline - Lorem ipsum </a:t>
            </a:r>
            <a:r>
              <a:rPr lang="fr-FR" dirty="0" err="1">
                <a:solidFill>
                  <a:srgbClr val="FDFDFD"/>
                </a:solidFill>
                <a:cs typeface="Plus Jakarta Sans Medium" pitchFamily="2" charset="77"/>
              </a:rPr>
              <a:t>dolor</a:t>
            </a:r>
            <a:r>
              <a:rPr lang="fr-FR" dirty="0">
                <a:solidFill>
                  <a:srgbClr val="FDFDFD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rgbClr val="FDFDFD"/>
                </a:solidFill>
                <a:cs typeface="Plus Jakarta Sans Medium" pitchFamily="2" charset="77"/>
              </a:rPr>
              <a:t>sit</a:t>
            </a:r>
            <a:r>
              <a:rPr lang="fr-FR" dirty="0">
                <a:solidFill>
                  <a:srgbClr val="FDFDFD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rgbClr val="FDFDFD"/>
                </a:solidFill>
                <a:cs typeface="Plus Jakarta Sans Medium" pitchFamily="2" charset="77"/>
              </a:rPr>
              <a:t>amet</a:t>
            </a:r>
            <a:endParaRPr lang="fr-FR" dirty="0">
              <a:solidFill>
                <a:srgbClr val="FDFDFD"/>
              </a:solidFill>
              <a:cs typeface="Plus Jakarta Sans Medium" pitchFamily="2" charset="77"/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862C489-A7C4-F72A-3AD4-FE94C460B135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  <a:buClr>
                <a:schemeClr val="dk1"/>
              </a:buClr>
            </a:pPr>
            <a:r>
              <a:rPr lang="fr-FR" dirty="0" err="1">
                <a:solidFill>
                  <a:srgbClr val="FDFDFD"/>
                </a:solidFill>
              </a:rPr>
              <a:t>Sub-title</a:t>
            </a:r>
            <a:r>
              <a:rPr lang="fr-FR" dirty="0">
                <a:solidFill>
                  <a:srgbClr val="FDFDFD"/>
                </a:solidFill>
              </a:rPr>
              <a:t> or date - Pretium </a:t>
            </a:r>
            <a:r>
              <a:rPr lang="fr-FR" dirty="0" err="1">
                <a:solidFill>
                  <a:srgbClr val="FDFDFD"/>
                </a:solidFill>
              </a:rPr>
              <a:t>tellus</a:t>
            </a:r>
            <a:r>
              <a:rPr lang="fr-FR" dirty="0">
                <a:solidFill>
                  <a:srgbClr val="FDFDFD"/>
                </a:solidFill>
              </a:rPr>
              <a:t> duis </a:t>
            </a:r>
            <a:r>
              <a:rPr lang="fr-FR" dirty="0" err="1">
                <a:solidFill>
                  <a:srgbClr val="FDFDFD"/>
                </a:solidFill>
              </a:rPr>
              <a:t>convallis</a:t>
            </a:r>
            <a:r>
              <a:rPr lang="fr-FR" dirty="0">
                <a:solidFill>
                  <a:srgbClr val="FDFDFD"/>
                </a:solidFill>
              </a:rPr>
              <a:t> </a:t>
            </a:r>
            <a:r>
              <a:rPr lang="fr-FR" dirty="0" err="1">
                <a:solidFill>
                  <a:srgbClr val="FDFDFD"/>
                </a:solidFill>
              </a:rPr>
              <a:t>tempus</a:t>
            </a:r>
            <a:endParaRPr lang="fr-FR" dirty="0">
              <a:solidFill>
                <a:srgbClr val="FDFDFD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ACC9EBC-9DEC-3202-22FA-71EFA8405B6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85662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DF7A722-3676-2BF0-98C4-823D6F764387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/>
              <a:t>Topic </a:t>
            </a:r>
            <a:r>
              <a:rPr lang="fr-FR" dirty="0" err="1"/>
              <a:t>Title</a:t>
            </a:r>
            <a:r>
              <a:rPr lang="fr-FR" dirty="0"/>
              <a:t> –</a:t>
            </a:r>
            <a:br>
              <a:rPr lang="fr-FR" dirty="0"/>
            </a:br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6D8E88-8049-5754-6F83-BDA81ABE3DA0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Explanatory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-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.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 </a:t>
            </a:r>
            <a:r>
              <a:rPr lang="fr-FR" dirty="0" err="1"/>
              <a:t>quisque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ex </a:t>
            </a:r>
            <a:r>
              <a:rPr lang="fr-FR" dirty="0" err="1"/>
              <a:t>sapien</a:t>
            </a:r>
            <a:r>
              <a:rPr lang="fr-FR" dirty="0"/>
              <a:t> vitae. Ex </a:t>
            </a:r>
            <a:r>
              <a:rPr lang="fr-FR" dirty="0" err="1"/>
              <a:t>sapien</a:t>
            </a:r>
            <a:r>
              <a:rPr lang="fr-FR" dirty="0"/>
              <a:t> vitae </a:t>
            </a:r>
            <a:r>
              <a:rPr lang="fr-FR" dirty="0" err="1"/>
              <a:t>pellentesque</a:t>
            </a:r>
            <a:r>
              <a:rPr lang="fr-FR" dirty="0"/>
              <a:t> </a:t>
            </a:r>
            <a:r>
              <a:rPr lang="fr-FR" dirty="0" err="1"/>
              <a:t>sem</a:t>
            </a:r>
            <a:r>
              <a:rPr lang="fr-FR" dirty="0"/>
              <a:t> </a:t>
            </a:r>
            <a:r>
              <a:rPr lang="fr-FR" dirty="0" err="1"/>
              <a:t>placerat</a:t>
            </a:r>
            <a:r>
              <a:rPr lang="fr-FR" dirty="0"/>
              <a:t> in id. </a:t>
            </a:r>
            <a:r>
              <a:rPr lang="fr-FR" dirty="0" err="1"/>
              <a:t>Placerat</a:t>
            </a:r>
            <a:r>
              <a:rPr lang="fr-FR" dirty="0"/>
              <a:t> in id cursus mi pretium </a:t>
            </a:r>
            <a:r>
              <a:rPr lang="fr-FR" dirty="0" err="1"/>
              <a:t>tellus</a:t>
            </a:r>
            <a:r>
              <a:rPr lang="fr-FR" dirty="0"/>
              <a:t> duis. Pretium </a:t>
            </a:r>
            <a:r>
              <a:rPr lang="fr-FR" dirty="0" err="1"/>
              <a:t>tellus</a:t>
            </a:r>
            <a:r>
              <a:rPr lang="fr-FR" dirty="0"/>
              <a:t> duis </a:t>
            </a:r>
            <a:r>
              <a:rPr lang="fr-FR" dirty="0" err="1"/>
              <a:t>convallis</a:t>
            </a:r>
            <a:r>
              <a:rPr lang="fr-FR" dirty="0"/>
              <a:t> </a:t>
            </a:r>
            <a:r>
              <a:rPr lang="fr-FR" dirty="0" err="1"/>
              <a:t>tempus</a:t>
            </a:r>
            <a:r>
              <a:rPr lang="fr-FR" dirty="0"/>
              <a:t> </a:t>
            </a:r>
            <a:r>
              <a:rPr lang="fr-FR" dirty="0" err="1"/>
              <a:t>leo</a:t>
            </a:r>
            <a:r>
              <a:rPr lang="fr-FR" dirty="0"/>
              <a:t> eu </a:t>
            </a:r>
            <a:r>
              <a:rPr lang="fr-FR" dirty="0" err="1"/>
              <a:t>aenean</a:t>
            </a:r>
            <a:r>
              <a:rPr lang="fr-FR" dirty="0"/>
              <a:t>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700D221-B15F-C26A-5350-A8FC5F76944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278096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890A28C9-FBCB-1098-F5BA-6CD887E886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/>
              <a:t>Topic </a:t>
            </a:r>
            <a:r>
              <a:rPr lang="fr-FR" dirty="0" err="1"/>
              <a:t>Title</a:t>
            </a:r>
            <a:r>
              <a:rPr lang="fr-FR" dirty="0"/>
              <a:t> –</a:t>
            </a:r>
            <a:br>
              <a:rPr lang="fr-FR" dirty="0"/>
            </a:br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6CB58A6-38B9-3050-0947-B6ED7A21D917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Explanatory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-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.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 </a:t>
            </a:r>
            <a:r>
              <a:rPr lang="fr-FR" dirty="0" err="1"/>
              <a:t>quisque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ex </a:t>
            </a:r>
            <a:r>
              <a:rPr lang="fr-FR" dirty="0" err="1"/>
              <a:t>sapien</a:t>
            </a:r>
            <a:r>
              <a:rPr lang="fr-FR" dirty="0"/>
              <a:t> vitae. Ex </a:t>
            </a:r>
            <a:r>
              <a:rPr lang="fr-FR" dirty="0" err="1"/>
              <a:t>sapien</a:t>
            </a:r>
            <a:r>
              <a:rPr lang="fr-FR" dirty="0"/>
              <a:t> vitae </a:t>
            </a:r>
            <a:r>
              <a:rPr lang="fr-FR" dirty="0" err="1"/>
              <a:t>pellentesque</a:t>
            </a:r>
            <a:r>
              <a:rPr lang="fr-FR" dirty="0"/>
              <a:t> </a:t>
            </a:r>
            <a:r>
              <a:rPr lang="fr-FR" dirty="0" err="1"/>
              <a:t>sem</a:t>
            </a:r>
            <a:r>
              <a:rPr lang="fr-FR" dirty="0"/>
              <a:t> </a:t>
            </a:r>
            <a:r>
              <a:rPr lang="fr-FR" dirty="0" err="1"/>
              <a:t>placerat</a:t>
            </a:r>
            <a:r>
              <a:rPr lang="fr-FR" dirty="0"/>
              <a:t> in id. </a:t>
            </a:r>
            <a:r>
              <a:rPr lang="fr-FR" dirty="0" err="1"/>
              <a:t>Placerat</a:t>
            </a:r>
            <a:r>
              <a:rPr lang="fr-FR" dirty="0"/>
              <a:t> in id cursus mi pretium </a:t>
            </a:r>
            <a:r>
              <a:rPr lang="fr-FR" dirty="0" err="1"/>
              <a:t>tellus</a:t>
            </a:r>
            <a:r>
              <a:rPr lang="fr-FR" dirty="0"/>
              <a:t> duis. Pretium </a:t>
            </a:r>
            <a:r>
              <a:rPr lang="fr-FR" dirty="0" err="1"/>
              <a:t>tellus</a:t>
            </a:r>
            <a:r>
              <a:rPr lang="fr-FR" dirty="0"/>
              <a:t> duis </a:t>
            </a:r>
            <a:r>
              <a:rPr lang="fr-FR" dirty="0" err="1"/>
              <a:t>convallis</a:t>
            </a:r>
            <a:r>
              <a:rPr lang="fr-FR" dirty="0"/>
              <a:t> </a:t>
            </a:r>
            <a:r>
              <a:rPr lang="fr-FR" dirty="0" err="1"/>
              <a:t>tempus</a:t>
            </a:r>
            <a:r>
              <a:rPr lang="fr-FR" dirty="0"/>
              <a:t> </a:t>
            </a:r>
            <a:r>
              <a:rPr lang="fr-FR" dirty="0" err="1"/>
              <a:t>leo</a:t>
            </a:r>
            <a:r>
              <a:rPr lang="fr-FR" dirty="0"/>
              <a:t> eu </a:t>
            </a:r>
            <a:r>
              <a:rPr lang="fr-FR" dirty="0" err="1"/>
              <a:t>aenean</a:t>
            </a:r>
            <a:r>
              <a:rPr lang="fr-FR" dirty="0"/>
              <a:t>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9D5E33D-D76E-F956-B668-D917C6EF05C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E94B9E5-7558-2B0B-6A72-9E5444DA957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024670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DFE090CE-5C41-155E-CC8F-02F8801AD1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71314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D28D1BF-E15D-B481-C6AC-75800FC4C6E3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Title</a:t>
            </a:r>
            <a:r>
              <a:rPr lang="fr-FR" dirty="0"/>
              <a:t> -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 </a:t>
            </a:r>
            <a:r>
              <a:rPr lang="fr-FR" dirty="0" err="1"/>
              <a:t>quisque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ex </a:t>
            </a:r>
            <a:r>
              <a:rPr lang="fr-FR" dirty="0" err="1"/>
              <a:t>sapien</a:t>
            </a:r>
            <a:r>
              <a:rPr lang="fr-FR" dirty="0"/>
              <a:t> vitae.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0A9A85-6BB4-BC4D-E1CF-BBA856959D4B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Subtitle</a:t>
            </a:r>
            <a:r>
              <a:rPr lang="fr-FR" dirty="0"/>
              <a:t> -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.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42D0080-2531-60B5-8C94-FF212E64E2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305240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BFB06A5-CF69-00C4-BF37-7609089052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do </a:t>
            </a:r>
            <a:r>
              <a:rPr lang="fr-FR" dirty="0" err="1"/>
              <a:t>eiusmod</a:t>
            </a:r>
            <a:r>
              <a:rPr lang="fr-FR" dirty="0"/>
              <a:t> </a:t>
            </a:r>
            <a:r>
              <a:rPr lang="fr-FR" dirty="0" err="1"/>
              <a:t>tempor</a:t>
            </a:r>
            <a:r>
              <a:rPr lang="fr-FR" dirty="0"/>
              <a:t> </a:t>
            </a:r>
            <a:r>
              <a:rPr lang="fr-FR" dirty="0" err="1"/>
              <a:t>incididunt</a:t>
            </a:r>
            <a:r>
              <a:rPr lang="fr-FR" dirty="0"/>
              <a:t> ut </a:t>
            </a:r>
            <a:r>
              <a:rPr lang="fr-FR" dirty="0" err="1"/>
              <a:t>labore</a:t>
            </a:r>
            <a:r>
              <a:rPr lang="fr-FR" dirty="0"/>
              <a:t> et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</a:t>
            </a:r>
            <a:r>
              <a:rPr lang="fr-FR" dirty="0"/>
              <a:t>. Ut </a:t>
            </a:r>
            <a:r>
              <a:rPr lang="fr-FR" dirty="0" err="1"/>
              <a:t>enim</a:t>
            </a:r>
            <a:r>
              <a:rPr lang="fr-FR" dirty="0"/>
              <a:t> ad </a:t>
            </a:r>
            <a:r>
              <a:rPr lang="fr-FR" dirty="0" err="1"/>
              <a:t>minim</a:t>
            </a:r>
            <a:r>
              <a:rPr lang="fr-FR" dirty="0"/>
              <a:t>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</a:t>
            </a:r>
            <a:r>
              <a:rPr lang="fr-FR" dirty="0" err="1"/>
              <a:t>nostrud</a:t>
            </a:r>
            <a:r>
              <a:rPr lang="fr-FR" dirty="0"/>
              <a:t> </a:t>
            </a:r>
            <a:r>
              <a:rPr lang="fr-FR" dirty="0" err="1"/>
              <a:t>exercitation</a:t>
            </a:r>
            <a:r>
              <a:rPr lang="fr-FR" dirty="0"/>
              <a:t> </a:t>
            </a:r>
            <a:r>
              <a:rPr lang="fr-FR" dirty="0" err="1"/>
              <a:t>ullamco</a:t>
            </a:r>
            <a:r>
              <a:rPr lang="fr-FR" dirty="0"/>
              <a:t> </a:t>
            </a:r>
            <a:r>
              <a:rPr lang="fr-FR" dirty="0" err="1"/>
              <a:t>laboris</a:t>
            </a:r>
            <a:r>
              <a:rPr lang="fr-FR" dirty="0"/>
              <a:t> </a:t>
            </a:r>
            <a:r>
              <a:rPr lang="fr-FR" dirty="0" err="1"/>
              <a:t>nisi</a:t>
            </a:r>
            <a:r>
              <a:rPr lang="fr-FR" dirty="0"/>
              <a:t> ut </a:t>
            </a:r>
            <a:r>
              <a:rPr lang="fr-FR" dirty="0" err="1"/>
              <a:t>aliquip</a:t>
            </a:r>
            <a:r>
              <a:rPr lang="fr-FR" dirty="0"/>
              <a:t> ex </a:t>
            </a:r>
            <a:r>
              <a:rPr lang="fr-FR" dirty="0" err="1"/>
              <a:t>ea</a:t>
            </a:r>
            <a:r>
              <a:rPr lang="fr-FR" dirty="0"/>
              <a:t> commodo </a:t>
            </a:r>
            <a:r>
              <a:rPr lang="fr-FR" dirty="0" err="1"/>
              <a:t>consequat</a:t>
            </a:r>
            <a:r>
              <a:rPr lang="fr-FR" dirty="0"/>
              <a:t>. Duis </a:t>
            </a:r>
            <a:r>
              <a:rPr lang="fr-FR" dirty="0" err="1"/>
              <a:t>aute</a:t>
            </a:r>
            <a:r>
              <a:rPr lang="fr-FR" dirty="0"/>
              <a:t> </a:t>
            </a:r>
            <a:r>
              <a:rPr lang="fr-FR" dirty="0" err="1"/>
              <a:t>irure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in </a:t>
            </a:r>
            <a:r>
              <a:rPr lang="fr-FR" dirty="0" err="1"/>
              <a:t>reprehenderit</a:t>
            </a:r>
            <a:r>
              <a:rPr lang="fr-FR" dirty="0"/>
              <a:t> in </a:t>
            </a:r>
            <a:r>
              <a:rPr lang="fr-FR" dirty="0" err="1"/>
              <a:t>voluptate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 esse </a:t>
            </a:r>
            <a:r>
              <a:rPr lang="fr-FR" dirty="0" err="1"/>
              <a:t>cillum</a:t>
            </a:r>
            <a:r>
              <a:rPr lang="fr-FR" dirty="0"/>
              <a:t> </a:t>
            </a:r>
            <a:r>
              <a:rPr lang="fr-FR" dirty="0" err="1"/>
              <a:t>dolore</a:t>
            </a:r>
            <a:r>
              <a:rPr lang="fr-FR" dirty="0"/>
              <a:t> eu </a:t>
            </a:r>
            <a:r>
              <a:rPr lang="fr-FR" dirty="0" err="1"/>
              <a:t>fugiat</a:t>
            </a:r>
            <a:r>
              <a:rPr lang="fr-FR" dirty="0"/>
              <a:t> </a:t>
            </a:r>
            <a:r>
              <a:rPr lang="fr-FR" dirty="0" err="1"/>
              <a:t>nulla</a:t>
            </a:r>
            <a:r>
              <a:rPr lang="fr-FR" dirty="0"/>
              <a:t> </a:t>
            </a:r>
            <a:r>
              <a:rPr lang="fr-FR" dirty="0" err="1"/>
              <a:t>pariatur</a:t>
            </a:r>
            <a:r>
              <a:rPr lang="fr-FR" dirty="0"/>
              <a:t>. </a:t>
            </a:r>
            <a:r>
              <a:rPr lang="fr-FR" dirty="0" err="1"/>
              <a:t>Excepteur</a:t>
            </a:r>
            <a:r>
              <a:rPr lang="fr-FR" dirty="0"/>
              <a:t> </a:t>
            </a:r>
            <a:r>
              <a:rPr lang="fr-FR" dirty="0" err="1"/>
              <a:t>sint</a:t>
            </a:r>
            <a:r>
              <a:rPr lang="fr-FR" dirty="0"/>
              <a:t> </a:t>
            </a:r>
            <a:r>
              <a:rPr lang="fr-FR" dirty="0" err="1"/>
              <a:t>occaecat</a:t>
            </a:r>
            <a:r>
              <a:rPr lang="fr-FR" dirty="0"/>
              <a:t> </a:t>
            </a:r>
            <a:r>
              <a:rPr lang="fr-FR" dirty="0" err="1"/>
              <a:t>cupidatat</a:t>
            </a:r>
            <a:r>
              <a:rPr lang="fr-FR" dirty="0"/>
              <a:t> non </a:t>
            </a:r>
            <a:r>
              <a:rPr lang="fr-FR" dirty="0" err="1"/>
              <a:t>proident</a:t>
            </a:r>
            <a:r>
              <a:rPr lang="fr-FR" dirty="0"/>
              <a:t>, </a:t>
            </a:r>
            <a:r>
              <a:rPr lang="fr-FR" dirty="0" err="1"/>
              <a:t>sunt</a:t>
            </a:r>
            <a:r>
              <a:rPr lang="fr-FR" dirty="0"/>
              <a:t> in culpa qui officia </a:t>
            </a:r>
            <a:r>
              <a:rPr lang="fr-FR" dirty="0" err="1"/>
              <a:t>deserunt</a:t>
            </a:r>
            <a:r>
              <a:rPr lang="fr-FR" dirty="0"/>
              <a:t> mollit </a:t>
            </a:r>
            <a:r>
              <a:rPr lang="fr-FR" dirty="0" err="1"/>
              <a:t>anim</a:t>
            </a:r>
            <a:r>
              <a:rPr lang="fr-FR" dirty="0"/>
              <a:t> id est </a:t>
            </a:r>
            <a:r>
              <a:rPr lang="fr-FR" dirty="0" err="1"/>
              <a:t>laborum</a:t>
            </a:r>
            <a:r>
              <a:rPr lang="fr-FR" dirty="0"/>
              <a:t>.</a:t>
            </a:r>
          </a:p>
          <a:p>
            <a:pPr lvl="0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 </a:t>
            </a:r>
            <a:r>
              <a:rPr lang="fr-FR" dirty="0" err="1"/>
              <a:t>inventore</a:t>
            </a:r>
            <a:r>
              <a:rPr lang="fr-FR" dirty="0"/>
              <a:t> </a:t>
            </a:r>
            <a:r>
              <a:rPr lang="fr-FR" dirty="0" err="1"/>
              <a:t>veritatis</a:t>
            </a:r>
            <a:r>
              <a:rPr lang="fr-FR" dirty="0"/>
              <a:t> et quasi </a:t>
            </a:r>
            <a:r>
              <a:rPr lang="fr-FR" dirty="0" err="1"/>
              <a:t>architecto</a:t>
            </a:r>
            <a:r>
              <a:rPr lang="fr-FR" dirty="0"/>
              <a:t> </a:t>
            </a:r>
            <a:r>
              <a:rPr lang="fr-FR" dirty="0" err="1"/>
              <a:t>beatae</a:t>
            </a:r>
            <a:r>
              <a:rPr lang="fr-FR" dirty="0"/>
              <a:t> vitae dicta </a:t>
            </a:r>
            <a:r>
              <a:rPr lang="fr-FR" dirty="0" err="1"/>
              <a:t>sunt</a:t>
            </a:r>
            <a:r>
              <a:rPr lang="fr-FR" dirty="0"/>
              <a:t> </a:t>
            </a:r>
            <a:r>
              <a:rPr lang="fr-FR" dirty="0" err="1"/>
              <a:t>explicabo</a:t>
            </a:r>
            <a:r>
              <a:rPr lang="fr-FR" dirty="0"/>
              <a:t>. Nemo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ipsam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quia </a:t>
            </a:r>
            <a:r>
              <a:rPr lang="fr-FR" dirty="0" err="1"/>
              <a:t>voluptas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aspernatur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odit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fugit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quia </a:t>
            </a:r>
            <a:r>
              <a:rPr lang="fr-FR" dirty="0" err="1"/>
              <a:t>consequuntur</a:t>
            </a:r>
            <a:r>
              <a:rPr lang="fr-FR" dirty="0"/>
              <a:t> </a:t>
            </a:r>
            <a:r>
              <a:rPr lang="fr-FR" dirty="0" err="1"/>
              <a:t>magni</a:t>
            </a:r>
            <a:r>
              <a:rPr lang="fr-FR" dirty="0"/>
              <a:t> </a:t>
            </a:r>
            <a:r>
              <a:rPr lang="fr-FR" dirty="0" err="1"/>
              <a:t>dolores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qui </a:t>
            </a:r>
            <a:r>
              <a:rPr lang="fr-FR" dirty="0" err="1"/>
              <a:t>ratione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sequi</a:t>
            </a:r>
            <a:r>
              <a:rPr lang="fr-FR" dirty="0"/>
              <a:t> </a:t>
            </a:r>
            <a:r>
              <a:rPr lang="fr-FR" dirty="0" err="1"/>
              <a:t>nesciunt</a:t>
            </a:r>
            <a:r>
              <a:rPr lang="fr-FR" dirty="0"/>
              <a:t>. </a:t>
            </a:r>
            <a:r>
              <a:rPr lang="fr-FR" dirty="0" err="1"/>
              <a:t>Neque</a:t>
            </a:r>
            <a:r>
              <a:rPr lang="fr-FR" dirty="0"/>
              <a:t> </a:t>
            </a:r>
            <a:r>
              <a:rPr lang="fr-FR" dirty="0" err="1"/>
              <a:t>porro</a:t>
            </a:r>
            <a:r>
              <a:rPr lang="fr-FR" dirty="0"/>
              <a:t> </a:t>
            </a:r>
            <a:r>
              <a:rPr lang="fr-FR" dirty="0" err="1"/>
              <a:t>quisquam</a:t>
            </a:r>
            <a:r>
              <a:rPr lang="fr-FR" dirty="0"/>
              <a:t> est, qui </a:t>
            </a:r>
            <a:r>
              <a:rPr lang="fr-FR" dirty="0" err="1"/>
              <a:t>dolorem</a:t>
            </a:r>
            <a:r>
              <a:rPr lang="fr-FR" dirty="0"/>
              <a:t> ipsum quia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, </a:t>
            </a:r>
            <a:r>
              <a:rPr lang="fr-FR" dirty="0" err="1"/>
              <a:t>adipisci</a:t>
            </a:r>
            <a:r>
              <a:rPr lang="fr-FR" dirty="0"/>
              <a:t> </a:t>
            </a:r>
            <a:r>
              <a:rPr lang="fr-FR" dirty="0" err="1"/>
              <a:t>velit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quia non </a:t>
            </a:r>
            <a:r>
              <a:rPr lang="fr-FR" dirty="0" err="1"/>
              <a:t>numquam</a:t>
            </a:r>
            <a:r>
              <a:rPr lang="fr-FR" dirty="0"/>
              <a:t> </a:t>
            </a:r>
            <a:r>
              <a:rPr lang="fr-FR" dirty="0" err="1"/>
              <a:t>eius</a:t>
            </a:r>
            <a:r>
              <a:rPr lang="fr-FR" dirty="0"/>
              <a:t> </a:t>
            </a:r>
            <a:r>
              <a:rPr lang="fr-FR" dirty="0" err="1"/>
              <a:t>modi</a:t>
            </a:r>
            <a:r>
              <a:rPr lang="fr-FR" dirty="0"/>
              <a:t> </a:t>
            </a:r>
            <a:r>
              <a:rPr lang="fr-FR" dirty="0" err="1"/>
              <a:t>tempora</a:t>
            </a:r>
            <a:r>
              <a:rPr lang="fr-FR" dirty="0"/>
              <a:t> </a:t>
            </a:r>
            <a:r>
              <a:rPr lang="fr-FR" dirty="0" err="1"/>
              <a:t>incidunt</a:t>
            </a:r>
            <a:r>
              <a:rPr lang="fr-FR" dirty="0"/>
              <a:t> ut </a:t>
            </a:r>
            <a:r>
              <a:rPr lang="fr-FR" dirty="0" err="1"/>
              <a:t>labore</a:t>
            </a:r>
            <a:r>
              <a:rPr lang="fr-FR" dirty="0"/>
              <a:t> et </a:t>
            </a:r>
            <a:r>
              <a:rPr lang="fr-FR" dirty="0" err="1"/>
              <a:t>dolore</a:t>
            </a:r>
            <a:r>
              <a:rPr lang="fr-FR" dirty="0"/>
              <a:t> </a:t>
            </a:r>
            <a:r>
              <a:rPr lang="fr-FR" dirty="0" err="1"/>
              <a:t>magnam</a:t>
            </a:r>
            <a:r>
              <a:rPr lang="fr-FR" dirty="0"/>
              <a:t> </a:t>
            </a:r>
            <a:r>
              <a:rPr lang="fr-FR" dirty="0" err="1"/>
              <a:t>aliquam</a:t>
            </a:r>
            <a:r>
              <a:rPr lang="fr-FR" dirty="0"/>
              <a:t> </a:t>
            </a:r>
            <a:r>
              <a:rPr lang="fr-FR" dirty="0" err="1"/>
              <a:t>quaerat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657FE31-5EEC-70D9-B205-63A4F9A5259B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Title</a:t>
            </a:r>
            <a:r>
              <a:rPr lang="fr-FR" dirty="0"/>
              <a:t> -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 </a:t>
            </a:r>
            <a:r>
              <a:rPr lang="fr-FR" dirty="0" err="1"/>
              <a:t>quisque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ex </a:t>
            </a:r>
            <a:r>
              <a:rPr lang="fr-FR" dirty="0" err="1"/>
              <a:t>sapien</a:t>
            </a:r>
            <a:r>
              <a:rPr lang="fr-FR" dirty="0"/>
              <a:t> vitae. 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A349490-C820-E09B-F38C-6D307DAE154C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Subtitle</a:t>
            </a:r>
            <a:r>
              <a:rPr lang="fr-FR" dirty="0"/>
              <a:t> -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. 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06172B2-BBE9-9275-F908-2B8095125ED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326245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E3CF928D-8900-0976-DECB-895A34CF68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anchor="b"/>
          <a:lstStyle/>
          <a:p>
            <a:pPr>
              <a:lnSpc>
                <a:spcPct val="100000"/>
              </a:lnSpc>
            </a:pPr>
            <a:r>
              <a:rPr lang="fr-FR" dirty="0">
                <a:solidFill>
                  <a:schemeClr val="tx1"/>
                </a:solidFill>
              </a:rPr>
              <a:t>Lorem Ipsum </a:t>
            </a:r>
            <a:r>
              <a:rPr lang="fr-FR" dirty="0" err="1">
                <a:solidFill>
                  <a:schemeClr val="tx1"/>
                </a:solidFill>
              </a:rPr>
              <a:t>dolor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sit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amet</a:t>
            </a:r>
            <a:r>
              <a:rPr lang="fr-FR" dirty="0">
                <a:solidFill>
                  <a:schemeClr val="tx1"/>
                </a:solidFill>
              </a:rPr>
              <a:t>, </a:t>
            </a:r>
            <a:r>
              <a:rPr lang="fr-FR" dirty="0" err="1">
                <a:solidFill>
                  <a:schemeClr val="tx1"/>
                </a:solidFill>
              </a:rPr>
              <a:t>consectetur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adipiscing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elit</a:t>
            </a:r>
            <a:endParaRPr lang="fr-FR" dirty="0">
              <a:solidFill>
                <a:schemeClr val="tx1"/>
              </a:solidFill>
            </a:endParaRPr>
          </a:p>
          <a:p>
            <a:pPr lvl="1">
              <a:lnSpc>
                <a:spcPct val="100000"/>
              </a:lnSpc>
            </a:pPr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endParaRPr lang="fr-FR" dirty="0"/>
          </a:p>
          <a:p>
            <a:pPr lvl="2">
              <a:lnSpc>
                <a:spcPct val="100000"/>
              </a:lnSpc>
            </a:pPr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endParaRPr lang="fr-FR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D804559-8514-275F-A019-888E8F0ED9A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16</a:t>
            </a:fld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DF9C54-15E7-DF88-AB30-6F5E3117603E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fr-FR" dirty="0" err="1"/>
              <a:t>Title</a:t>
            </a:r>
            <a:r>
              <a:rPr lang="fr-FR" dirty="0"/>
              <a:t> -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 </a:t>
            </a:r>
            <a:r>
              <a:rPr lang="fr-FR" dirty="0" err="1"/>
              <a:t>quisque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ex </a:t>
            </a:r>
            <a:r>
              <a:rPr lang="fr-FR" dirty="0" err="1"/>
              <a:t>sapien</a:t>
            </a:r>
            <a:r>
              <a:rPr lang="fr-FR" dirty="0"/>
              <a:t> vitae. </a:t>
            </a:r>
          </a:p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EF1E40E-7806-AD30-612A-858F00388BAD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r>
              <a:rPr lang="fr-FR" dirty="0" err="1"/>
              <a:t>Subtitle</a:t>
            </a:r>
            <a:r>
              <a:rPr lang="fr-FR" dirty="0"/>
              <a:t> -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848733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B193620-4D70-623A-A7D6-FE83769D337D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Title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-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quisque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faucibus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ex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sapien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vitae.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33B9ED1-09AD-4862-2752-722C09EB7F1A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b="0" dirty="0" err="1">
                <a:cs typeface="Poppins" pitchFamily="2" charset="77"/>
              </a:rPr>
              <a:t>Subtitle</a:t>
            </a:r>
            <a:r>
              <a:rPr lang="fr-FR" b="0" dirty="0">
                <a:cs typeface="Poppins" pitchFamily="2" charset="77"/>
              </a:rPr>
              <a:t> - Lorem ipsum </a:t>
            </a:r>
            <a:r>
              <a:rPr lang="fr-FR" b="0" dirty="0" err="1">
                <a:cs typeface="Poppins" pitchFamily="2" charset="77"/>
              </a:rPr>
              <a:t>dolor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sit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amet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consectetur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adipiscing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elit</a:t>
            </a:r>
            <a:r>
              <a:rPr lang="fr-FR" b="0" dirty="0">
                <a:cs typeface="Poppins" pitchFamily="2" charset="77"/>
              </a:rPr>
              <a:t>. 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905E107-BCCF-76BD-22CB-CC2FBD95AADB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Lorem ipsum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dolor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sit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amet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sed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do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eiusmod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tempor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incididunt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ut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labore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et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dolore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magna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aliqua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. Ut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enim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ad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minim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veniam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quis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nostrud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exercitation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ullamco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laboris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nisi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ut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aliquip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ex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ea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commodo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consequat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. Duis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aute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irure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dolor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in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reprehenderit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in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voluptate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velit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esse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cillum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dolore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eu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fugiat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nulla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pariatur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.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Excepteur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sint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occaecat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cupidatat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non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proident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sunt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in culpa qui officia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deserunt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mollit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anim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id est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laborum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.</a:t>
            </a:r>
          </a:p>
        </p:txBody>
      </p:sp>
      <p:pic>
        <p:nvPicPr>
          <p:cNvPr id="8" name="Espace réservé pour une image  7">
            <a:extLst>
              <a:ext uri="{FF2B5EF4-FFF2-40B4-BE49-F238E27FC236}">
                <a16:creationId xmlns:a16="http://schemas.microsoft.com/office/drawing/2014/main" id="{A31B5458-77A4-E3EF-DFA1-10677A594CA9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41250BA-09F9-B13B-DF9A-D2FE26E3799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05419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pour une image  8" descr="Une image contenant barrière de corail, corail, Organisme, invertébré&#10;&#10;Le contenu généré par l’IA peut être incorrect.">
            <a:extLst>
              <a:ext uri="{FF2B5EF4-FFF2-40B4-BE49-F238E27FC236}">
                <a16:creationId xmlns:a16="http://schemas.microsoft.com/office/drawing/2014/main" id="{81EEB45C-0833-676E-E21E-3EB7DE6F5B33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80766F-E228-500A-1F57-125662F821F2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Title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-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quisque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faucibus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ex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sapien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vitae. 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49190A0-8456-9F98-55BE-DB752290182C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b="0" dirty="0" err="1">
                <a:cs typeface="Poppins" pitchFamily="2" charset="77"/>
              </a:rPr>
              <a:t>Subtitle</a:t>
            </a:r>
            <a:r>
              <a:rPr lang="fr-FR" b="0" dirty="0">
                <a:cs typeface="Poppins" pitchFamily="2" charset="77"/>
              </a:rPr>
              <a:t> - Lorem ipsum </a:t>
            </a:r>
            <a:r>
              <a:rPr lang="fr-FR" b="0" dirty="0" err="1">
                <a:cs typeface="Poppins" pitchFamily="2" charset="77"/>
              </a:rPr>
              <a:t>dolor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sit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amet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consectetur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adipiscing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elit</a:t>
            </a:r>
            <a:r>
              <a:rPr lang="fr-FR" b="0" dirty="0">
                <a:cs typeface="Poppins" pitchFamily="2" charset="77"/>
              </a:rPr>
              <a:t>.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8340A16-4FE8-FC78-E487-DA37A061B9BB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Lorem ipsum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dolor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sit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amet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sed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do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eiusmod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tempor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incididunt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ut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labore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et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dolore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magna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aliqua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. Ut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enim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ad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minim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veniam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quis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nostrud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exercitation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ullamco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laboris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nisi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ut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aliquip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ex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ea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commodo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consequat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. Duis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aute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irure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dolor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in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reprehenderit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in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voluptate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velit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esse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cillum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dolore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eu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fugiat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nulla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pariatur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.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Excepteur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sint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occaecat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cupidatat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non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proident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sunt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in culpa qui officia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deserunt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mollit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anim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id est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laborum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.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EC9CCCD-A883-F3D5-1CF7-8706925F2EA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388007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pour une image  8" descr="Une image contenant Bioluminescence, plante&#10;&#10;Le contenu généré par l’IA peut être incorrect.">
            <a:extLst>
              <a:ext uri="{FF2B5EF4-FFF2-40B4-BE49-F238E27FC236}">
                <a16:creationId xmlns:a16="http://schemas.microsoft.com/office/drawing/2014/main" id="{C76D3A22-25EF-1039-B879-4DA485234DBF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856D9F-7950-F204-4844-C445FD0E9A4A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Title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-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quisque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faucibus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ex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sapien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vitae. 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B655C7-7D3B-8749-F9EC-DEBA384F82FC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b="0" dirty="0" err="1">
                <a:cs typeface="Poppins" pitchFamily="2" charset="77"/>
              </a:rPr>
              <a:t>Subtitle</a:t>
            </a:r>
            <a:r>
              <a:rPr lang="fr-FR" b="0" dirty="0">
                <a:cs typeface="Poppins" pitchFamily="2" charset="77"/>
              </a:rPr>
              <a:t> - Lorem ipsum </a:t>
            </a:r>
            <a:r>
              <a:rPr lang="fr-FR" b="0" dirty="0" err="1">
                <a:cs typeface="Poppins" pitchFamily="2" charset="77"/>
              </a:rPr>
              <a:t>dolor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sit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amet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consectetur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adipiscing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elit</a:t>
            </a:r>
            <a:r>
              <a:rPr lang="fr-FR" b="0" dirty="0">
                <a:cs typeface="Poppins" pitchFamily="2" charset="77"/>
              </a:rPr>
              <a:t>.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EEC2F95-1147-88BA-F488-997927FDE33F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Lorem ipsum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dolor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sit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amet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sed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do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eiusmod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tempor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incididunt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ut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labore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et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dolore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magna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aliqua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. Ut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enim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ad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minim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veniam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quis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nostrud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exercitation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ullamco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laboris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nisi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ut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aliquip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ex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ea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commodo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consequat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. Duis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aute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irure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dolor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in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reprehenderit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in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voluptate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velit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esse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cillum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dolore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eu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fugiat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nulla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pariatur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.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Excepteur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sint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occaecat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cupidatat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non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proident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sunt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in culpa qui officia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deserunt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mollit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anim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id est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laborum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.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FD49FA-33F5-5A2E-3151-74CFF813D78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19</a:t>
            </a:fld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2B11A35A-0A9D-82CE-B654-34169A5139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err="1">
                <a:solidFill>
                  <a:schemeClr val="bg1"/>
                </a:solidFill>
              </a:rPr>
              <a:t>Annegret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Stuhr</a:t>
            </a:r>
            <a:r>
              <a:rPr lang="fr-FR" dirty="0">
                <a:solidFill>
                  <a:schemeClr val="bg1"/>
                </a:solidFill>
              </a:rPr>
              <a:t>, GEOMAR </a:t>
            </a:r>
          </a:p>
        </p:txBody>
      </p:sp>
    </p:spTree>
    <p:extLst>
      <p:ext uri="{BB962C8B-B14F-4D97-AF65-F5344CB8AC3E}">
        <p14:creationId xmlns:p14="http://schemas.microsoft.com/office/powerpoint/2010/main" val="3812162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915D028-AD88-6B8E-D152-84AA85F92A9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E514AB-B8D7-C55D-0095-099672347E4F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buClr>
                <a:schemeClr val="dk1"/>
              </a:buClr>
            </a:pPr>
            <a:r>
              <a:rPr lang="fr-FR" dirty="0">
                <a:solidFill>
                  <a:srgbClr val="FDFDFD"/>
                </a:solidFill>
                <a:cs typeface="Plus Jakarta Sans Medium" pitchFamily="2" charset="77"/>
              </a:rPr>
              <a:t>Main Headline - Lorem ipsum </a:t>
            </a:r>
            <a:r>
              <a:rPr lang="fr-FR" dirty="0" err="1">
                <a:solidFill>
                  <a:srgbClr val="FDFDFD"/>
                </a:solidFill>
                <a:cs typeface="Plus Jakarta Sans Medium" pitchFamily="2" charset="77"/>
              </a:rPr>
              <a:t>dolor</a:t>
            </a:r>
            <a:r>
              <a:rPr lang="fr-FR" dirty="0">
                <a:solidFill>
                  <a:srgbClr val="FDFDFD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rgbClr val="FDFDFD"/>
                </a:solidFill>
                <a:cs typeface="Plus Jakarta Sans Medium" pitchFamily="2" charset="77"/>
              </a:rPr>
              <a:t>sit</a:t>
            </a:r>
            <a:r>
              <a:rPr lang="fr-FR" dirty="0">
                <a:solidFill>
                  <a:srgbClr val="FDFDFD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rgbClr val="FDFDFD"/>
                </a:solidFill>
                <a:cs typeface="Plus Jakarta Sans Medium" pitchFamily="2" charset="77"/>
              </a:rPr>
              <a:t>amet</a:t>
            </a:r>
            <a:endParaRPr lang="fr-FR" dirty="0">
              <a:solidFill>
                <a:srgbClr val="FDFDFD"/>
              </a:solidFill>
              <a:cs typeface="Plus Jakarta Sans Medium" pitchFamily="2" charset="77"/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4878BA4-F781-2BDC-60FA-3B6FED45D425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fr-FR" dirty="0" err="1">
                <a:solidFill>
                  <a:srgbClr val="FDFDFD"/>
                </a:solidFill>
              </a:rPr>
              <a:t>Sub-title</a:t>
            </a:r>
            <a:r>
              <a:rPr lang="fr-FR" dirty="0">
                <a:solidFill>
                  <a:srgbClr val="FDFDFD"/>
                </a:solidFill>
              </a:rPr>
              <a:t> or date - Pretium </a:t>
            </a:r>
            <a:r>
              <a:rPr lang="fr-FR" dirty="0" err="1">
                <a:solidFill>
                  <a:srgbClr val="FDFDFD"/>
                </a:solidFill>
              </a:rPr>
              <a:t>tellus</a:t>
            </a:r>
            <a:r>
              <a:rPr lang="fr-FR" dirty="0">
                <a:solidFill>
                  <a:srgbClr val="FDFDFD"/>
                </a:solidFill>
              </a:rPr>
              <a:t> duis </a:t>
            </a:r>
            <a:r>
              <a:rPr lang="fr-FR" dirty="0" err="1">
                <a:solidFill>
                  <a:srgbClr val="FDFDFD"/>
                </a:solidFill>
              </a:rPr>
              <a:t>convallis</a:t>
            </a:r>
            <a:r>
              <a:rPr lang="fr-FR" dirty="0">
                <a:solidFill>
                  <a:srgbClr val="FDFDFD"/>
                </a:solidFill>
              </a:rPr>
              <a:t> </a:t>
            </a:r>
            <a:r>
              <a:rPr lang="fr-FR" dirty="0" err="1">
                <a:solidFill>
                  <a:srgbClr val="FDFDFD"/>
                </a:solidFill>
              </a:rPr>
              <a:t>tempus</a:t>
            </a:r>
            <a:endParaRPr lang="fr-FR" dirty="0">
              <a:solidFill>
                <a:srgbClr val="FDFDF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6375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A5D574E-7ACF-D74B-60D3-23C8ACB197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>
              <a:lnSpc>
                <a:spcPct val="150000"/>
              </a:lnSpc>
            </a:pPr>
            <a:r>
              <a:rPr lang="fr-FR" sz="1400" dirty="0">
                <a:cs typeface="Poppins" pitchFamily="2" charset="77"/>
              </a:rPr>
              <a:t>Lorem ipsum </a:t>
            </a:r>
            <a:r>
              <a:rPr lang="fr-FR" sz="1400" dirty="0" err="1">
                <a:cs typeface="Poppins" pitchFamily="2" charset="77"/>
              </a:rPr>
              <a:t>dolor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sit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amet</a:t>
            </a:r>
            <a:r>
              <a:rPr lang="fr-FR" sz="1400" dirty="0">
                <a:cs typeface="Poppins" pitchFamily="2" charset="77"/>
              </a:rPr>
              <a:t>, </a:t>
            </a:r>
            <a:r>
              <a:rPr lang="fr-FR" sz="1400" dirty="0" err="1">
                <a:cs typeface="Poppins" pitchFamily="2" charset="77"/>
              </a:rPr>
              <a:t>consectetur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adipiscing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elit</a:t>
            </a:r>
            <a:r>
              <a:rPr lang="fr-FR" sz="1400" dirty="0">
                <a:cs typeface="Poppins" pitchFamily="2" charset="77"/>
              </a:rPr>
              <a:t>, </a:t>
            </a:r>
            <a:r>
              <a:rPr lang="fr-FR" sz="1400" dirty="0" err="1">
                <a:cs typeface="Poppins" pitchFamily="2" charset="77"/>
              </a:rPr>
              <a:t>sed</a:t>
            </a:r>
            <a:r>
              <a:rPr lang="fr-FR" sz="1400" dirty="0">
                <a:cs typeface="Poppins" pitchFamily="2" charset="77"/>
              </a:rPr>
              <a:t> do </a:t>
            </a:r>
            <a:r>
              <a:rPr lang="fr-FR" sz="1400" dirty="0" err="1">
                <a:cs typeface="Poppins" pitchFamily="2" charset="77"/>
              </a:rPr>
              <a:t>eiusmod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tempor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incididunt</a:t>
            </a:r>
            <a:r>
              <a:rPr lang="fr-FR" sz="1400" dirty="0">
                <a:cs typeface="Poppins" pitchFamily="2" charset="77"/>
              </a:rPr>
              <a:t> ut </a:t>
            </a:r>
            <a:r>
              <a:rPr lang="fr-FR" sz="1400" dirty="0" err="1">
                <a:cs typeface="Poppins" pitchFamily="2" charset="77"/>
              </a:rPr>
              <a:t>labore</a:t>
            </a:r>
            <a:r>
              <a:rPr lang="fr-FR" sz="1400" dirty="0">
                <a:cs typeface="Poppins" pitchFamily="2" charset="77"/>
              </a:rPr>
              <a:t> et </a:t>
            </a:r>
            <a:r>
              <a:rPr lang="fr-FR" sz="1400" dirty="0" err="1">
                <a:cs typeface="Poppins" pitchFamily="2" charset="77"/>
              </a:rPr>
              <a:t>dolore</a:t>
            </a:r>
            <a:r>
              <a:rPr lang="fr-FR" sz="1400" dirty="0">
                <a:cs typeface="Poppins" pitchFamily="2" charset="77"/>
              </a:rPr>
              <a:t> magna </a:t>
            </a:r>
            <a:r>
              <a:rPr lang="fr-FR" sz="1400" dirty="0" err="1">
                <a:cs typeface="Poppins" pitchFamily="2" charset="77"/>
              </a:rPr>
              <a:t>aliqua</a:t>
            </a:r>
            <a:r>
              <a:rPr lang="fr-FR" sz="1400" dirty="0">
                <a:cs typeface="Poppins" pitchFamily="2" charset="77"/>
              </a:rPr>
              <a:t>. Ut </a:t>
            </a:r>
            <a:r>
              <a:rPr lang="fr-FR" sz="1400" dirty="0" err="1">
                <a:cs typeface="Poppins" pitchFamily="2" charset="77"/>
              </a:rPr>
              <a:t>enim</a:t>
            </a:r>
            <a:r>
              <a:rPr lang="fr-FR" sz="1400" dirty="0">
                <a:cs typeface="Poppins" pitchFamily="2" charset="77"/>
              </a:rPr>
              <a:t> ad </a:t>
            </a:r>
            <a:r>
              <a:rPr lang="fr-FR" sz="1400" dirty="0" err="1">
                <a:cs typeface="Poppins" pitchFamily="2" charset="77"/>
              </a:rPr>
              <a:t>minim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veniam</a:t>
            </a:r>
            <a:r>
              <a:rPr lang="fr-FR" sz="1400" dirty="0">
                <a:cs typeface="Poppins" pitchFamily="2" charset="77"/>
              </a:rPr>
              <a:t>, </a:t>
            </a:r>
            <a:r>
              <a:rPr lang="fr-FR" sz="1400" dirty="0" err="1">
                <a:cs typeface="Poppins" pitchFamily="2" charset="77"/>
              </a:rPr>
              <a:t>quis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nostrud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exercitation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ullamco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laboris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nisi</a:t>
            </a:r>
            <a:r>
              <a:rPr lang="fr-FR" sz="1400" dirty="0">
                <a:cs typeface="Poppins" pitchFamily="2" charset="77"/>
              </a:rPr>
              <a:t> ut </a:t>
            </a:r>
            <a:r>
              <a:rPr lang="fr-FR" sz="1400" dirty="0" err="1">
                <a:cs typeface="Poppins" pitchFamily="2" charset="77"/>
              </a:rPr>
              <a:t>aliquip</a:t>
            </a:r>
            <a:r>
              <a:rPr lang="fr-FR" sz="1400" dirty="0">
                <a:cs typeface="Poppins" pitchFamily="2" charset="77"/>
              </a:rPr>
              <a:t> ex </a:t>
            </a:r>
            <a:r>
              <a:rPr lang="fr-FR" sz="1400" dirty="0" err="1">
                <a:cs typeface="Poppins" pitchFamily="2" charset="77"/>
              </a:rPr>
              <a:t>ea</a:t>
            </a:r>
            <a:r>
              <a:rPr lang="fr-FR" sz="1400" dirty="0">
                <a:cs typeface="Poppins" pitchFamily="2" charset="77"/>
              </a:rPr>
              <a:t> commodo </a:t>
            </a:r>
            <a:r>
              <a:rPr lang="fr-FR" sz="1400" dirty="0" err="1">
                <a:cs typeface="Poppins" pitchFamily="2" charset="77"/>
              </a:rPr>
              <a:t>consequat</a:t>
            </a:r>
            <a:r>
              <a:rPr lang="fr-FR" sz="1400" dirty="0">
                <a:cs typeface="Poppins" pitchFamily="2" charset="77"/>
              </a:rPr>
              <a:t>. Duis </a:t>
            </a:r>
            <a:r>
              <a:rPr lang="fr-FR" sz="1400" dirty="0" err="1">
                <a:cs typeface="Poppins" pitchFamily="2" charset="77"/>
              </a:rPr>
              <a:t>aute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irure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dolor</a:t>
            </a:r>
            <a:r>
              <a:rPr lang="fr-FR" sz="1400" dirty="0">
                <a:cs typeface="Poppins" pitchFamily="2" charset="77"/>
              </a:rPr>
              <a:t> in </a:t>
            </a:r>
            <a:r>
              <a:rPr lang="fr-FR" sz="1400" dirty="0" err="1">
                <a:cs typeface="Poppins" pitchFamily="2" charset="77"/>
              </a:rPr>
              <a:t>reprehenderit</a:t>
            </a:r>
            <a:r>
              <a:rPr lang="fr-FR" sz="1400" dirty="0">
                <a:cs typeface="Poppins" pitchFamily="2" charset="77"/>
              </a:rPr>
              <a:t> in </a:t>
            </a:r>
            <a:r>
              <a:rPr lang="fr-FR" sz="1400" dirty="0" err="1">
                <a:cs typeface="Poppins" pitchFamily="2" charset="77"/>
              </a:rPr>
              <a:t>voluptate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velit</a:t>
            </a:r>
            <a:r>
              <a:rPr lang="fr-FR" sz="1400" dirty="0">
                <a:cs typeface="Poppins" pitchFamily="2" charset="77"/>
              </a:rPr>
              <a:t> esse </a:t>
            </a:r>
            <a:r>
              <a:rPr lang="fr-FR" sz="1400" dirty="0" err="1">
                <a:cs typeface="Poppins" pitchFamily="2" charset="77"/>
              </a:rPr>
              <a:t>cillum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dolore</a:t>
            </a:r>
            <a:r>
              <a:rPr lang="fr-FR" sz="1400" dirty="0">
                <a:cs typeface="Poppins" pitchFamily="2" charset="77"/>
              </a:rPr>
              <a:t> eu </a:t>
            </a:r>
            <a:r>
              <a:rPr lang="fr-FR" sz="1400" dirty="0" err="1">
                <a:cs typeface="Poppins" pitchFamily="2" charset="77"/>
              </a:rPr>
              <a:t>fugiat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nulla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pariatur</a:t>
            </a:r>
            <a:r>
              <a:rPr lang="fr-FR" sz="1400" dirty="0">
                <a:cs typeface="Poppins" pitchFamily="2" charset="77"/>
              </a:rPr>
              <a:t>. </a:t>
            </a:r>
            <a:r>
              <a:rPr lang="fr-FR" sz="1400" dirty="0" err="1">
                <a:cs typeface="Poppins" pitchFamily="2" charset="77"/>
              </a:rPr>
              <a:t>Excepteur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sint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occaecat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cupidatat</a:t>
            </a:r>
            <a:r>
              <a:rPr lang="fr-FR" sz="1400" dirty="0">
                <a:cs typeface="Poppins" pitchFamily="2" charset="77"/>
              </a:rPr>
              <a:t> non </a:t>
            </a:r>
            <a:r>
              <a:rPr lang="fr-FR" sz="1400" dirty="0" err="1">
                <a:cs typeface="Poppins" pitchFamily="2" charset="77"/>
              </a:rPr>
              <a:t>proident</a:t>
            </a:r>
            <a:r>
              <a:rPr lang="fr-FR" sz="1400" dirty="0">
                <a:cs typeface="Poppins" pitchFamily="2" charset="77"/>
              </a:rPr>
              <a:t>, </a:t>
            </a:r>
            <a:r>
              <a:rPr lang="fr-FR" sz="1400" dirty="0" err="1">
                <a:cs typeface="Poppins" pitchFamily="2" charset="77"/>
              </a:rPr>
              <a:t>sunt</a:t>
            </a:r>
            <a:r>
              <a:rPr lang="fr-FR" sz="1400" dirty="0">
                <a:cs typeface="Poppins" pitchFamily="2" charset="77"/>
              </a:rPr>
              <a:t> in culpa qui officia </a:t>
            </a:r>
            <a:r>
              <a:rPr lang="fr-FR" sz="1400" dirty="0" err="1">
                <a:cs typeface="Poppins" pitchFamily="2" charset="77"/>
              </a:rPr>
              <a:t>deserunt</a:t>
            </a:r>
            <a:r>
              <a:rPr lang="fr-FR" sz="1400" dirty="0">
                <a:cs typeface="Poppins" pitchFamily="2" charset="77"/>
              </a:rPr>
              <a:t> mollit </a:t>
            </a:r>
            <a:r>
              <a:rPr lang="fr-FR" sz="1400" dirty="0" err="1">
                <a:cs typeface="Poppins" pitchFamily="2" charset="77"/>
              </a:rPr>
              <a:t>anim</a:t>
            </a:r>
            <a:r>
              <a:rPr lang="fr-FR" sz="1400" dirty="0">
                <a:cs typeface="Poppins" pitchFamily="2" charset="77"/>
              </a:rPr>
              <a:t> id est </a:t>
            </a:r>
            <a:r>
              <a:rPr lang="fr-FR" sz="1400" dirty="0" err="1">
                <a:cs typeface="Poppins" pitchFamily="2" charset="77"/>
              </a:rPr>
              <a:t>laborum</a:t>
            </a:r>
            <a:r>
              <a:rPr lang="fr-FR" sz="1400" dirty="0">
                <a:cs typeface="Poppins" pitchFamily="2" charset="77"/>
              </a:rPr>
              <a:t>. </a:t>
            </a:r>
          </a:p>
          <a:p>
            <a:pPr lvl="0">
              <a:lnSpc>
                <a:spcPct val="150000"/>
              </a:lnSpc>
            </a:pPr>
            <a:endParaRPr lang="fr-FR" sz="1400" dirty="0">
              <a:cs typeface="Poppins" pitchFamily="2" charset="77"/>
            </a:endParaRPr>
          </a:p>
          <a:p>
            <a:pPr lvl="0">
              <a:lnSpc>
                <a:spcPct val="150000"/>
              </a:lnSpc>
            </a:pPr>
            <a:endParaRPr lang="fr-FR" sz="1400" dirty="0">
              <a:cs typeface="Poppins" pitchFamily="2" charset="77"/>
            </a:endParaRPr>
          </a:p>
          <a:p>
            <a:pPr lvl="0">
              <a:lnSpc>
                <a:spcPct val="150000"/>
              </a:lnSpc>
            </a:pPr>
            <a:r>
              <a:rPr lang="fr-FR" sz="1400" dirty="0">
                <a:cs typeface="Poppins" pitchFamily="2" charset="77"/>
              </a:rPr>
              <a:t>Sed ut </a:t>
            </a:r>
            <a:r>
              <a:rPr lang="fr-FR" sz="1400" dirty="0" err="1">
                <a:cs typeface="Poppins" pitchFamily="2" charset="77"/>
              </a:rPr>
              <a:t>perspiciatis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unde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omnis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iste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natus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error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sit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voluptatem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accusantium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doloremque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laudantium</a:t>
            </a:r>
            <a:r>
              <a:rPr lang="fr-FR" sz="1400" dirty="0">
                <a:cs typeface="Poppins" pitchFamily="2" charset="77"/>
              </a:rPr>
              <a:t>, </a:t>
            </a:r>
            <a:r>
              <a:rPr lang="fr-FR" sz="1400" dirty="0" err="1">
                <a:cs typeface="Poppins" pitchFamily="2" charset="77"/>
              </a:rPr>
              <a:t>totam</a:t>
            </a:r>
            <a:r>
              <a:rPr lang="fr-FR" sz="1400" dirty="0">
                <a:cs typeface="Poppins" pitchFamily="2" charset="77"/>
              </a:rPr>
              <a:t> rem </a:t>
            </a:r>
            <a:r>
              <a:rPr lang="fr-FR" sz="1400" dirty="0" err="1">
                <a:cs typeface="Poppins" pitchFamily="2" charset="77"/>
              </a:rPr>
              <a:t>aperiam</a:t>
            </a:r>
            <a:r>
              <a:rPr lang="fr-FR" sz="1400" dirty="0">
                <a:cs typeface="Poppins" pitchFamily="2" charset="77"/>
              </a:rPr>
              <a:t>, </a:t>
            </a:r>
            <a:r>
              <a:rPr lang="fr-FR" sz="1400" dirty="0" err="1">
                <a:cs typeface="Poppins" pitchFamily="2" charset="77"/>
              </a:rPr>
              <a:t>eaque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ipsa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quae</a:t>
            </a:r>
            <a:r>
              <a:rPr lang="fr-FR" sz="1400" dirty="0">
                <a:cs typeface="Poppins" pitchFamily="2" charset="77"/>
              </a:rPr>
              <a:t> ab </a:t>
            </a:r>
            <a:r>
              <a:rPr lang="fr-FR" sz="1400" dirty="0" err="1">
                <a:cs typeface="Poppins" pitchFamily="2" charset="77"/>
              </a:rPr>
              <a:t>illo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inventore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veritatis</a:t>
            </a:r>
            <a:r>
              <a:rPr lang="fr-FR" sz="1400" dirty="0">
                <a:cs typeface="Poppins" pitchFamily="2" charset="77"/>
              </a:rPr>
              <a:t> et quasi </a:t>
            </a:r>
            <a:r>
              <a:rPr lang="fr-FR" sz="1400" dirty="0" err="1">
                <a:cs typeface="Poppins" pitchFamily="2" charset="77"/>
              </a:rPr>
              <a:t>architecto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beatae</a:t>
            </a:r>
            <a:r>
              <a:rPr lang="fr-FR" sz="1400" dirty="0">
                <a:cs typeface="Poppins" pitchFamily="2" charset="77"/>
              </a:rPr>
              <a:t> vitae dicta </a:t>
            </a:r>
            <a:r>
              <a:rPr lang="fr-FR" sz="1400" dirty="0" err="1">
                <a:cs typeface="Poppins" pitchFamily="2" charset="77"/>
              </a:rPr>
              <a:t>sunt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explicabo</a:t>
            </a:r>
            <a:r>
              <a:rPr lang="fr-FR" sz="1400" dirty="0">
                <a:cs typeface="Poppins" pitchFamily="2" charset="77"/>
              </a:rPr>
              <a:t>.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D93369A-7772-EBA7-2E99-601558B775D1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Title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-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quisque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faucibus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ex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sapien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vitae.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1593AEC-91BF-FD83-1B2A-8E429C7EAF0C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b="0" dirty="0" err="1">
                <a:cs typeface="Poppins" pitchFamily="2" charset="77"/>
              </a:rPr>
              <a:t>Subtitle</a:t>
            </a:r>
            <a:r>
              <a:rPr lang="fr-FR" b="0" dirty="0">
                <a:cs typeface="Poppins" pitchFamily="2" charset="77"/>
              </a:rPr>
              <a:t> - Lorem ipsum </a:t>
            </a:r>
            <a:r>
              <a:rPr lang="fr-FR" b="0" dirty="0" err="1">
                <a:cs typeface="Poppins" pitchFamily="2" charset="77"/>
              </a:rPr>
              <a:t>dolor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sit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amet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consectetur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adipiscing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elit</a:t>
            </a:r>
            <a:r>
              <a:rPr lang="fr-FR" b="0" dirty="0">
                <a:cs typeface="Poppins" pitchFamily="2" charset="77"/>
              </a:rPr>
              <a:t>. </a:t>
            </a:r>
          </a:p>
        </p:txBody>
      </p:sp>
      <p:pic>
        <p:nvPicPr>
          <p:cNvPr id="9" name="Espace réservé pour une image  8" descr="Une image contenant appareil, moulin à vent, générateur, ciel&#10;&#10;Le contenu généré par l’IA peut être incorrect.">
            <a:extLst>
              <a:ext uri="{FF2B5EF4-FFF2-40B4-BE49-F238E27FC236}">
                <a16:creationId xmlns:a16="http://schemas.microsoft.com/office/drawing/2014/main" id="{6B9E66E3-FEED-2845-3166-0A299222A671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C5439BE-8EEA-9B20-8AF3-E60B542B7D6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20</a:t>
            </a:fld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D0ADA605-4978-EFCE-F32F-DDA34814494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Marc </a:t>
            </a:r>
            <a:r>
              <a:rPr lang="fr-FR" dirty="0" err="1"/>
              <a:t>Petrikowski</a:t>
            </a:r>
            <a:r>
              <a:rPr lang="fr-FR" dirty="0"/>
              <a:t>, GEOMAR</a:t>
            </a:r>
          </a:p>
        </p:txBody>
      </p:sp>
    </p:spTree>
    <p:extLst>
      <p:ext uri="{BB962C8B-B14F-4D97-AF65-F5344CB8AC3E}">
        <p14:creationId xmlns:p14="http://schemas.microsoft.com/office/powerpoint/2010/main" val="18315581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5106015-1DC4-FD59-8EAC-085E6770BA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>
              <a:lnSpc>
                <a:spcPct val="150000"/>
              </a:lnSpc>
            </a:pPr>
            <a:r>
              <a:rPr lang="fr-FR" sz="1400" dirty="0">
                <a:cs typeface="Poppins" pitchFamily="2" charset="77"/>
              </a:rPr>
              <a:t>Lorem ipsum </a:t>
            </a:r>
            <a:r>
              <a:rPr lang="fr-FR" sz="1400" dirty="0" err="1">
                <a:cs typeface="Poppins" pitchFamily="2" charset="77"/>
              </a:rPr>
              <a:t>dolor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sit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amet</a:t>
            </a:r>
            <a:r>
              <a:rPr lang="fr-FR" sz="1400" dirty="0">
                <a:cs typeface="Poppins" pitchFamily="2" charset="77"/>
              </a:rPr>
              <a:t>, </a:t>
            </a:r>
            <a:r>
              <a:rPr lang="fr-FR" sz="1400" dirty="0" err="1">
                <a:cs typeface="Poppins" pitchFamily="2" charset="77"/>
              </a:rPr>
              <a:t>consectetur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adipiscing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elit</a:t>
            </a:r>
            <a:r>
              <a:rPr lang="fr-FR" sz="1400" dirty="0">
                <a:cs typeface="Poppins" pitchFamily="2" charset="77"/>
              </a:rPr>
              <a:t>, </a:t>
            </a:r>
            <a:r>
              <a:rPr lang="fr-FR" sz="1400" dirty="0" err="1">
                <a:cs typeface="Poppins" pitchFamily="2" charset="77"/>
              </a:rPr>
              <a:t>sed</a:t>
            </a:r>
            <a:r>
              <a:rPr lang="fr-FR" sz="1400" dirty="0">
                <a:cs typeface="Poppins" pitchFamily="2" charset="77"/>
              </a:rPr>
              <a:t> do </a:t>
            </a:r>
            <a:r>
              <a:rPr lang="fr-FR" sz="1400" dirty="0" err="1">
                <a:cs typeface="Poppins" pitchFamily="2" charset="77"/>
              </a:rPr>
              <a:t>eiusmod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tempor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incididunt</a:t>
            </a:r>
            <a:r>
              <a:rPr lang="fr-FR" sz="1400" dirty="0">
                <a:cs typeface="Poppins" pitchFamily="2" charset="77"/>
              </a:rPr>
              <a:t> ut </a:t>
            </a:r>
            <a:r>
              <a:rPr lang="fr-FR" sz="1400" dirty="0" err="1">
                <a:cs typeface="Poppins" pitchFamily="2" charset="77"/>
              </a:rPr>
              <a:t>labore</a:t>
            </a:r>
            <a:r>
              <a:rPr lang="fr-FR" sz="1400" dirty="0">
                <a:cs typeface="Poppins" pitchFamily="2" charset="77"/>
              </a:rPr>
              <a:t> et </a:t>
            </a:r>
            <a:r>
              <a:rPr lang="fr-FR" sz="1400" dirty="0" err="1">
                <a:cs typeface="Poppins" pitchFamily="2" charset="77"/>
              </a:rPr>
              <a:t>dolore</a:t>
            </a:r>
            <a:r>
              <a:rPr lang="fr-FR" sz="1400" dirty="0">
                <a:cs typeface="Poppins" pitchFamily="2" charset="77"/>
              </a:rPr>
              <a:t> magna </a:t>
            </a:r>
            <a:r>
              <a:rPr lang="fr-FR" sz="1400" dirty="0" err="1">
                <a:cs typeface="Poppins" pitchFamily="2" charset="77"/>
              </a:rPr>
              <a:t>aliqua</a:t>
            </a:r>
            <a:r>
              <a:rPr lang="fr-FR" sz="1400" dirty="0">
                <a:cs typeface="Poppins" pitchFamily="2" charset="77"/>
              </a:rPr>
              <a:t>. Ut </a:t>
            </a:r>
            <a:r>
              <a:rPr lang="fr-FR" sz="1400" dirty="0" err="1">
                <a:cs typeface="Poppins" pitchFamily="2" charset="77"/>
              </a:rPr>
              <a:t>enim</a:t>
            </a:r>
            <a:r>
              <a:rPr lang="fr-FR" sz="1400" dirty="0">
                <a:cs typeface="Poppins" pitchFamily="2" charset="77"/>
              </a:rPr>
              <a:t> ad </a:t>
            </a:r>
            <a:r>
              <a:rPr lang="fr-FR" sz="1400" dirty="0" err="1">
                <a:cs typeface="Poppins" pitchFamily="2" charset="77"/>
              </a:rPr>
              <a:t>minim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veniam</a:t>
            </a:r>
            <a:r>
              <a:rPr lang="fr-FR" sz="1400" dirty="0">
                <a:cs typeface="Poppins" pitchFamily="2" charset="77"/>
              </a:rPr>
              <a:t>, </a:t>
            </a:r>
            <a:r>
              <a:rPr lang="fr-FR" sz="1400" dirty="0" err="1">
                <a:cs typeface="Poppins" pitchFamily="2" charset="77"/>
              </a:rPr>
              <a:t>quis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nostrud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exercitation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ullamco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laboris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nisi</a:t>
            </a:r>
            <a:r>
              <a:rPr lang="fr-FR" sz="1400" dirty="0">
                <a:cs typeface="Poppins" pitchFamily="2" charset="77"/>
              </a:rPr>
              <a:t> ut </a:t>
            </a:r>
            <a:r>
              <a:rPr lang="fr-FR" sz="1400" dirty="0" err="1">
                <a:cs typeface="Poppins" pitchFamily="2" charset="77"/>
              </a:rPr>
              <a:t>aliquip</a:t>
            </a:r>
            <a:r>
              <a:rPr lang="fr-FR" sz="1400" dirty="0">
                <a:cs typeface="Poppins" pitchFamily="2" charset="77"/>
              </a:rPr>
              <a:t> ex </a:t>
            </a:r>
            <a:r>
              <a:rPr lang="fr-FR" sz="1400" dirty="0" err="1">
                <a:cs typeface="Poppins" pitchFamily="2" charset="77"/>
              </a:rPr>
              <a:t>ea</a:t>
            </a:r>
            <a:r>
              <a:rPr lang="fr-FR" sz="1400" dirty="0">
                <a:cs typeface="Poppins" pitchFamily="2" charset="77"/>
              </a:rPr>
              <a:t> commodo </a:t>
            </a:r>
            <a:r>
              <a:rPr lang="fr-FR" sz="1400" dirty="0" err="1">
                <a:cs typeface="Poppins" pitchFamily="2" charset="77"/>
              </a:rPr>
              <a:t>consequat</a:t>
            </a:r>
            <a:r>
              <a:rPr lang="fr-FR" sz="1400" dirty="0">
                <a:cs typeface="Poppins" pitchFamily="2" charset="77"/>
              </a:rPr>
              <a:t>. Duis </a:t>
            </a:r>
            <a:r>
              <a:rPr lang="fr-FR" sz="1400" dirty="0" err="1">
                <a:cs typeface="Poppins" pitchFamily="2" charset="77"/>
              </a:rPr>
              <a:t>aute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irure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dolor</a:t>
            </a:r>
            <a:r>
              <a:rPr lang="fr-FR" sz="1400" dirty="0">
                <a:cs typeface="Poppins" pitchFamily="2" charset="77"/>
              </a:rPr>
              <a:t> in </a:t>
            </a:r>
            <a:r>
              <a:rPr lang="fr-FR" sz="1400" dirty="0" err="1">
                <a:cs typeface="Poppins" pitchFamily="2" charset="77"/>
              </a:rPr>
              <a:t>reprehenderit</a:t>
            </a:r>
            <a:r>
              <a:rPr lang="fr-FR" sz="1400" dirty="0">
                <a:cs typeface="Poppins" pitchFamily="2" charset="77"/>
              </a:rPr>
              <a:t> in </a:t>
            </a:r>
            <a:r>
              <a:rPr lang="fr-FR" sz="1400" dirty="0" err="1">
                <a:cs typeface="Poppins" pitchFamily="2" charset="77"/>
              </a:rPr>
              <a:t>voluptate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velit</a:t>
            </a:r>
            <a:r>
              <a:rPr lang="fr-FR" sz="1400" dirty="0">
                <a:cs typeface="Poppins" pitchFamily="2" charset="77"/>
              </a:rPr>
              <a:t> esse </a:t>
            </a:r>
            <a:r>
              <a:rPr lang="fr-FR" sz="1400" dirty="0" err="1">
                <a:cs typeface="Poppins" pitchFamily="2" charset="77"/>
              </a:rPr>
              <a:t>cillum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dolore</a:t>
            </a:r>
            <a:r>
              <a:rPr lang="fr-FR" sz="1400" dirty="0">
                <a:cs typeface="Poppins" pitchFamily="2" charset="77"/>
              </a:rPr>
              <a:t> eu </a:t>
            </a:r>
            <a:r>
              <a:rPr lang="fr-FR" sz="1400" dirty="0" err="1">
                <a:cs typeface="Poppins" pitchFamily="2" charset="77"/>
              </a:rPr>
              <a:t>fugiat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nulla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pariatur</a:t>
            </a:r>
            <a:r>
              <a:rPr lang="fr-FR" sz="1400" dirty="0">
                <a:cs typeface="Poppins" pitchFamily="2" charset="77"/>
              </a:rPr>
              <a:t>. </a:t>
            </a:r>
            <a:r>
              <a:rPr lang="fr-FR" sz="1400" dirty="0" err="1">
                <a:cs typeface="Poppins" pitchFamily="2" charset="77"/>
              </a:rPr>
              <a:t>Excepteur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sint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occaecat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cupidatat</a:t>
            </a:r>
            <a:r>
              <a:rPr lang="fr-FR" sz="1400" dirty="0">
                <a:cs typeface="Poppins" pitchFamily="2" charset="77"/>
              </a:rPr>
              <a:t> non </a:t>
            </a:r>
            <a:r>
              <a:rPr lang="fr-FR" sz="1400" dirty="0" err="1">
                <a:cs typeface="Poppins" pitchFamily="2" charset="77"/>
              </a:rPr>
              <a:t>proident</a:t>
            </a:r>
            <a:r>
              <a:rPr lang="fr-FR" sz="1400" dirty="0">
                <a:cs typeface="Poppins" pitchFamily="2" charset="77"/>
              </a:rPr>
              <a:t>, </a:t>
            </a:r>
            <a:r>
              <a:rPr lang="fr-FR" sz="1400" dirty="0" err="1">
                <a:cs typeface="Poppins" pitchFamily="2" charset="77"/>
              </a:rPr>
              <a:t>sunt</a:t>
            </a:r>
            <a:r>
              <a:rPr lang="fr-FR" sz="1400" dirty="0">
                <a:cs typeface="Poppins" pitchFamily="2" charset="77"/>
              </a:rPr>
              <a:t> in culpa qui officia </a:t>
            </a:r>
            <a:r>
              <a:rPr lang="fr-FR" sz="1400" dirty="0" err="1">
                <a:cs typeface="Poppins" pitchFamily="2" charset="77"/>
              </a:rPr>
              <a:t>deserunt</a:t>
            </a:r>
            <a:r>
              <a:rPr lang="fr-FR" sz="1400" dirty="0">
                <a:cs typeface="Poppins" pitchFamily="2" charset="77"/>
              </a:rPr>
              <a:t> mollit </a:t>
            </a:r>
            <a:r>
              <a:rPr lang="fr-FR" sz="1400" dirty="0" err="1">
                <a:cs typeface="Poppins" pitchFamily="2" charset="77"/>
              </a:rPr>
              <a:t>anim</a:t>
            </a:r>
            <a:r>
              <a:rPr lang="fr-FR" sz="1400" dirty="0">
                <a:cs typeface="Poppins" pitchFamily="2" charset="77"/>
              </a:rPr>
              <a:t> id est </a:t>
            </a:r>
            <a:r>
              <a:rPr lang="fr-FR" sz="1400" dirty="0" err="1">
                <a:cs typeface="Poppins" pitchFamily="2" charset="77"/>
              </a:rPr>
              <a:t>laborum</a:t>
            </a:r>
            <a:r>
              <a:rPr lang="fr-FR" sz="1400" dirty="0">
                <a:cs typeface="Poppins" pitchFamily="2" charset="77"/>
              </a:rPr>
              <a:t>. </a:t>
            </a:r>
          </a:p>
          <a:p>
            <a:pPr lvl="0">
              <a:lnSpc>
                <a:spcPct val="150000"/>
              </a:lnSpc>
            </a:pPr>
            <a:endParaRPr lang="fr-FR" sz="1400" dirty="0">
              <a:cs typeface="Poppins" pitchFamily="2" charset="77"/>
            </a:endParaRPr>
          </a:p>
          <a:p>
            <a:pPr lvl="0">
              <a:lnSpc>
                <a:spcPct val="150000"/>
              </a:lnSpc>
            </a:pPr>
            <a:endParaRPr lang="fr-FR" sz="1400" dirty="0">
              <a:cs typeface="Poppins" pitchFamily="2" charset="77"/>
            </a:endParaRPr>
          </a:p>
          <a:p>
            <a:pPr lvl="0">
              <a:lnSpc>
                <a:spcPct val="150000"/>
              </a:lnSpc>
            </a:pPr>
            <a:r>
              <a:rPr lang="fr-FR" sz="1400" dirty="0">
                <a:cs typeface="Poppins" pitchFamily="2" charset="77"/>
              </a:rPr>
              <a:t>Sed ut </a:t>
            </a:r>
            <a:r>
              <a:rPr lang="fr-FR" sz="1400" dirty="0" err="1">
                <a:cs typeface="Poppins" pitchFamily="2" charset="77"/>
              </a:rPr>
              <a:t>perspiciatis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unde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omnis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iste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natus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error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sit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voluptatem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accusantium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doloremque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laudantium</a:t>
            </a:r>
            <a:r>
              <a:rPr lang="fr-FR" sz="1400" dirty="0">
                <a:cs typeface="Poppins" pitchFamily="2" charset="77"/>
              </a:rPr>
              <a:t>, </a:t>
            </a:r>
            <a:r>
              <a:rPr lang="fr-FR" sz="1400" dirty="0" err="1">
                <a:cs typeface="Poppins" pitchFamily="2" charset="77"/>
              </a:rPr>
              <a:t>totam</a:t>
            </a:r>
            <a:r>
              <a:rPr lang="fr-FR" sz="1400" dirty="0">
                <a:cs typeface="Poppins" pitchFamily="2" charset="77"/>
              </a:rPr>
              <a:t> rem </a:t>
            </a:r>
            <a:r>
              <a:rPr lang="fr-FR" sz="1400" dirty="0" err="1">
                <a:cs typeface="Poppins" pitchFamily="2" charset="77"/>
              </a:rPr>
              <a:t>aperiam</a:t>
            </a:r>
            <a:r>
              <a:rPr lang="fr-FR" sz="1400" dirty="0">
                <a:cs typeface="Poppins" pitchFamily="2" charset="77"/>
              </a:rPr>
              <a:t>, </a:t>
            </a:r>
            <a:r>
              <a:rPr lang="fr-FR" sz="1400" dirty="0" err="1">
                <a:cs typeface="Poppins" pitchFamily="2" charset="77"/>
              </a:rPr>
              <a:t>eaque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ipsa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quae</a:t>
            </a:r>
            <a:r>
              <a:rPr lang="fr-FR" sz="1400" dirty="0">
                <a:cs typeface="Poppins" pitchFamily="2" charset="77"/>
              </a:rPr>
              <a:t> ab </a:t>
            </a:r>
            <a:r>
              <a:rPr lang="fr-FR" sz="1400" dirty="0" err="1">
                <a:cs typeface="Poppins" pitchFamily="2" charset="77"/>
              </a:rPr>
              <a:t>illo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inventore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veritatis</a:t>
            </a:r>
            <a:r>
              <a:rPr lang="fr-FR" sz="1400" dirty="0">
                <a:cs typeface="Poppins" pitchFamily="2" charset="77"/>
              </a:rPr>
              <a:t> et quasi </a:t>
            </a:r>
            <a:r>
              <a:rPr lang="fr-FR" sz="1400" dirty="0" err="1">
                <a:cs typeface="Poppins" pitchFamily="2" charset="77"/>
              </a:rPr>
              <a:t>architecto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beatae</a:t>
            </a:r>
            <a:r>
              <a:rPr lang="fr-FR" sz="1400" dirty="0">
                <a:cs typeface="Poppins" pitchFamily="2" charset="77"/>
              </a:rPr>
              <a:t> vitae dicta </a:t>
            </a:r>
            <a:r>
              <a:rPr lang="fr-FR" sz="1400" dirty="0" err="1">
                <a:cs typeface="Poppins" pitchFamily="2" charset="77"/>
              </a:rPr>
              <a:t>sunt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explicabo</a:t>
            </a:r>
            <a:r>
              <a:rPr lang="fr-FR" sz="1400" dirty="0">
                <a:cs typeface="Poppins" pitchFamily="2" charset="77"/>
              </a:rPr>
              <a:t>.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8DB1F0DF-7315-5CF0-8E24-2D7E2B14743A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Title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-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quisque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faucibus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ex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sapien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vitae.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D8B9245-1906-572B-EE96-F34BD3C96D48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b="0" dirty="0" err="1">
                <a:cs typeface="Poppins" pitchFamily="2" charset="77"/>
              </a:rPr>
              <a:t>Subtitle</a:t>
            </a:r>
            <a:r>
              <a:rPr lang="fr-FR" b="0" dirty="0">
                <a:cs typeface="Poppins" pitchFamily="2" charset="77"/>
              </a:rPr>
              <a:t> - Lorem ipsum </a:t>
            </a:r>
            <a:r>
              <a:rPr lang="fr-FR" b="0" dirty="0" err="1">
                <a:cs typeface="Poppins" pitchFamily="2" charset="77"/>
              </a:rPr>
              <a:t>dolor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sit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amet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consectetur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adipiscing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elit</a:t>
            </a:r>
            <a:r>
              <a:rPr lang="fr-FR" b="0" dirty="0">
                <a:cs typeface="Poppins" pitchFamily="2" charset="77"/>
              </a:rPr>
              <a:t>. </a:t>
            </a:r>
          </a:p>
        </p:txBody>
      </p:sp>
      <p:pic>
        <p:nvPicPr>
          <p:cNvPr id="9" name="Espace réservé pour une image  8" descr="Une image contenant eau, plein air, ciel, transport&#10;&#10;Le contenu généré par l’IA peut être incorrect.">
            <a:extLst>
              <a:ext uri="{FF2B5EF4-FFF2-40B4-BE49-F238E27FC236}">
                <a16:creationId xmlns:a16="http://schemas.microsoft.com/office/drawing/2014/main" id="{8E362043-9F81-ADC0-8338-3153438FC9B7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850AC59-24F5-83EC-7E7A-582B84D9EF6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21</a:t>
            </a:fld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EF1EDF3-12DD-94FB-4374-E8ACD0A1E9A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Jan Steffen, GEOMAR </a:t>
            </a:r>
          </a:p>
        </p:txBody>
      </p:sp>
    </p:spTree>
    <p:extLst>
      <p:ext uri="{BB962C8B-B14F-4D97-AF65-F5344CB8AC3E}">
        <p14:creationId xmlns:p14="http://schemas.microsoft.com/office/powerpoint/2010/main" val="28601563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ED2FD45-1408-7586-0BB1-D4AA4DFB9F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>
              <a:lnSpc>
                <a:spcPct val="150000"/>
              </a:lnSpc>
            </a:pPr>
            <a:r>
              <a:rPr lang="fr-FR" sz="1400" dirty="0">
                <a:cs typeface="Poppins" pitchFamily="2" charset="77"/>
              </a:rPr>
              <a:t>Lorem ipsum </a:t>
            </a:r>
            <a:r>
              <a:rPr lang="fr-FR" sz="1400" dirty="0" err="1">
                <a:cs typeface="Poppins" pitchFamily="2" charset="77"/>
              </a:rPr>
              <a:t>dolor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sit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amet</a:t>
            </a:r>
            <a:r>
              <a:rPr lang="fr-FR" sz="1400" dirty="0">
                <a:cs typeface="Poppins" pitchFamily="2" charset="77"/>
              </a:rPr>
              <a:t>, </a:t>
            </a:r>
            <a:r>
              <a:rPr lang="fr-FR" sz="1400" dirty="0" err="1">
                <a:cs typeface="Poppins" pitchFamily="2" charset="77"/>
              </a:rPr>
              <a:t>consectetur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adipiscing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elit</a:t>
            </a:r>
            <a:r>
              <a:rPr lang="fr-FR" sz="1400" dirty="0">
                <a:cs typeface="Poppins" pitchFamily="2" charset="77"/>
              </a:rPr>
              <a:t>, </a:t>
            </a:r>
            <a:r>
              <a:rPr lang="fr-FR" sz="1400" dirty="0" err="1">
                <a:cs typeface="Poppins" pitchFamily="2" charset="77"/>
              </a:rPr>
              <a:t>sed</a:t>
            </a:r>
            <a:r>
              <a:rPr lang="fr-FR" sz="1400" dirty="0">
                <a:cs typeface="Poppins" pitchFamily="2" charset="77"/>
              </a:rPr>
              <a:t> do </a:t>
            </a:r>
            <a:r>
              <a:rPr lang="fr-FR" sz="1400" dirty="0" err="1">
                <a:cs typeface="Poppins" pitchFamily="2" charset="77"/>
              </a:rPr>
              <a:t>eiusmod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tempor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incididunt</a:t>
            </a:r>
            <a:r>
              <a:rPr lang="fr-FR" sz="1400" dirty="0">
                <a:cs typeface="Poppins" pitchFamily="2" charset="77"/>
              </a:rPr>
              <a:t> ut </a:t>
            </a:r>
            <a:r>
              <a:rPr lang="fr-FR" sz="1400" dirty="0" err="1">
                <a:cs typeface="Poppins" pitchFamily="2" charset="77"/>
              </a:rPr>
              <a:t>labore</a:t>
            </a:r>
            <a:r>
              <a:rPr lang="fr-FR" sz="1400" dirty="0">
                <a:cs typeface="Poppins" pitchFamily="2" charset="77"/>
              </a:rPr>
              <a:t> et </a:t>
            </a:r>
            <a:r>
              <a:rPr lang="fr-FR" sz="1400" dirty="0" err="1">
                <a:cs typeface="Poppins" pitchFamily="2" charset="77"/>
              </a:rPr>
              <a:t>dolore</a:t>
            </a:r>
            <a:r>
              <a:rPr lang="fr-FR" sz="1400" dirty="0">
                <a:cs typeface="Poppins" pitchFamily="2" charset="77"/>
              </a:rPr>
              <a:t> magna </a:t>
            </a:r>
            <a:r>
              <a:rPr lang="fr-FR" sz="1400" dirty="0" err="1">
                <a:cs typeface="Poppins" pitchFamily="2" charset="77"/>
              </a:rPr>
              <a:t>aliqua</a:t>
            </a:r>
            <a:r>
              <a:rPr lang="fr-FR" sz="1400" dirty="0">
                <a:cs typeface="Poppins" pitchFamily="2" charset="77"/>
              </a:rPr>
              <a:t>. Ut </a:t>
            </a:r>
            <a:r>
              <a:rPr lang="fr-FR" sz="1400" dirty="0" err="1">
                <a:cs typeface="Poppins" pitchFamily="2" charset="77"/>
              </a:rPr>
              <a:t>enim</a:t>
            </a:r>
            <a:r>
              <a:rPr lang="fr-FR" sz="1400" dirty="0">
                <a:cs typeface="Poppins" pitchFamily="2" charset="77"/>
              </a:rPr>
              <a:t> ad </a:t>
            </a:r>
            <a:r>
              <a:rPr lang="fr-FR" sz="1400" dirty="0" err="1">
                <a:cs typeface="Poppins" pitchFamily="2" charset="77"/>
              </a:rPr>
              <a:t>minim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veniam</a:t>
            </a:r>
            <a:r>
              <a:rPr lang="fr-FR" sz="1400" dirty="0">
                <a:cs typeface="Poppins" pitchFamily="2" charset="77"/>
              </a:rPr>
              <a:t>, </a:t>
            </a:r>
            <a:r>
              <a:rPr lang="fr-FR" sz="1400" dirty="0" err="1">
                <a:cs typeface="Poppins" pitchFamily="2" charset="77"/>
              </a:rPr>
              <a:t>quis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nostrud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exercitation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ullamco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laboris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nisi</a:t>
            </a:r>
            <a:r>
              <a:rPr lang="fr-FR" sz="1400" dirty="0">
                <a:cs typeface="Poppins" pitchFamily="2" charset="77"/>
              </a:rPr>
              <a:t> ut </a:t>
            </a:r>
            <a:r>
              <a:rPr lang="fr-FR" sz="1400" dirty="0" err="1">
                <a:cs typeface="Poppins" pitchFamily="2" charset="77"/>
              </a:rPr>
              <a:t>aliquip</a:t>
            </a:r>
            <a:r>
              <a:rPr lang="fr-FR" sz="1400" dirty="0">
                <a:cs typeface="Poppins" pitchFamily="2" charset="77"/>
              </a:rPr>
              <a:t> ex </a:t>
            </a:r>
            <a:r>
              <a:rPr lang="fr-FR" sz="1400" dirty="0" err="1">
                <a:cs typeface="Poppins" pitchFamily="2" charset="77"/>
              </a:rPr>
              <a:t>ea</a:t>
            </a:r>
            <a:r>
              <a:rPr lang="fr-FR" sz="1400" dirty="0">
                <a:cs typeface="Poppins" pitchFamily="2" charset="77"/>
              </a:rPr>
              <a:t> commodo </a:t>
            </a:r>
            <a:r>
              <a:rPr lang="fr-FR" sz="1400" dirty="0" err="1">
                <a:cs typeface="Poppins" pitchFamily="2" charset="77"/>
              </a:rPr>
              <a:t>consequat</a:t>
            </a:r>
            <a:r>
              <a:rPr lang="fr-FR" sz="1400" dirty="0">
                <a:cs typeface="Poppins" pitchFamily="2" charset="77"/>
              </a:rPr>
              <a:t>. Duis </a:t>
            </a:r>
            <a:r>
              <a:rPr lang="fr-FR" sz="1400" dirty="0" err="1">
                <a:cs typeface="Poppins" pitchFamily="2" charset="77"/>
              </a:rPr>
              <a:t>aute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irure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dolor</a:t>
            </a:r>
            <a:r>
              <a:rPr lang="fr-FR" sz="1400" dirty="0">
                <a:cs typeface="Poppins" pitchFamily="2" charset="77"/>
              </a:rPr>
              <a:t> in </a:t>
            </a:r>
            <a:r>
              <a:rPr lang="fr-FR" sz="1400" dirty="0" err="1">
                <a:cs typeface="Poppins" pitchFamily="2" charset="77"/>
              </a:rPr>
              <a:t>reprehenderit</a:t>
            </a:r>
            <a:r>
              <a:rPr lang="fr-FR" sz="1400" dirty="0">
                <a:cs typeface="Poppins" pitchFamily="2" charset="77"/>
              </a:rPr>
              <a:t> in </a:t>
            </a:r>
            <a:r>
              <a:rPr lang="fr-FR" sz="1400" dirty="0" err="1">
                <a:cs typeface="Poppins" pitchFamily="2" charset="77"/>
              </a:rPr>
              <a:t>voluptate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velit</a:t>
            </a:r>
            <a:r>
              <a:rPr lang="fr-FR" sz="1400" dirty="0">
                <a:cs typeface="Poppins" pitchFamily="2" charset="77"/>
              </a:rPr>
              <a:t> esse </a:t>
            </a:r>
            <a:r>
              <a:rPr lang="fr-FR" sz="1400" dirty="0" err="1">
                <a:cs typeface="Poppins" pitchFamily="2" charset="77"/>
              </a:rPr>
              <a:t>cillum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dolore</a:t>
            </a:r>
            <a:r>
              <a:rPr lang="fr-FR" sz="1400" dirty="0">
                <a:cs typeface="Poppins" pitchFamily="2" charset="77"/>
              </a:rPr>
              <a:t> eu </a:t>
            </a:r>
            <a:r>
              <a:rPr lang="fr-FR" sz="1400" dirty="0" err="1">
                <a:cs typeface="Poppins" pitchFamily="2" charset="77"/>
              </a:rPr>
              <a:t>fugiat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nulla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pariatur</a:t>
            </a:r>
            <a:r>
              <a:rPr lang="fr-FR" sz="1400" dirty="0">
                <a:cs typeface="Poppins" pitchFamily="2" charset="77"/>
              </a:rPr>
              <a:t>. </a:t>
            </a:r>
            <a:r>
              <a:rPr lang="fr-FR" sz="1400" dirty="0" err="1">
                <a:cs typeface="Poppins" pitchFamily="2" charset="77"/>
              </a:rPr>
              <a:t>Excepteur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sint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occaecat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cupidatat</a:t>
            </a:r>
            <a:r>
              <a:rPr lang="fr-FR" sz="1400" dirty="0">
                <a:cs typeface="Poppins" pitchFamily="2" charset="77"/>
              </a:rPr>
              <a:t> non </a:t>
            </a:r>
            <a:r>
              <a:rPr lang="fr-FR" sz="1400" dirty="0" err="1">
                <a:cs typeface="Poppins" pitchFamily="2" charset="77"/>
              </a:rPr>
              <a:t>proident</a:t>
            </a:r>
            <a:r>
              <a:rPr lang="fr-FR" sz="1400" dirty="0">
                <a:cs typeface="Poppins" pitchFamily="2" charset="77"/>
              </a:rPr>
              <a:t>, </a:t>
            </a:r>
            <a:r>
              <a:rPr lang="fr-FR" sz="1400" dirty="0" err="1">
                <a:cs typeface="Poppins" pitchFamily="2" charset="77"/>
              </a:rPr>
              <a:t>sunt</a:t>
            </a:r>
            <a:r>
              <a:rPr lang="fr-FR" sz="1400" dirty="0">
                <a:cs typeface="Poppins" pitchFamily="2" charset="77"/>
              </a:rPr>
              <a:t> in culpa qui officia </a:t>
            </a:r>
            <a:r>
              <a:rPr lang="fr-FR" sz="1400" dirty="0" err="1">
                <a:cs typeface="Poppins" pitchFamily="2" charset="77"/>
              </a:rPr>
              <a:t>deserunt</a:t>
            </a:r>
            <a:r>
              <a:rPr lang="fr-FR" sz="1400" dirty="0">
                <a:cs typeface="Poppins" pitchFamily="2" charset="77"/>
              </a:rPr>
              <a:t> mollit </a:t>
            </a:r>
            <a:r>
              <a:rPr lang="fr-FR" sz="1400" dirty="0" err="1">
                <a:cs typeface="Poppins" pitchFamily="2" charset="77"/>
              </a:rPr>
              <a:t>anim</a:t>
            </a:r>
            <a:r>
              <a:rPr lang="fr-FR" sz="1400" dirty="0">
                <a:cs typeface="Poppins" pitchFamily="2" charset="77"/>
              </a:rPr>
              <a:t> id est </a:t>
            </a:r>
            <a:r>
              <a:rPr lang="fr-FR" sz="1400" dirty="0" err="1">
                <a:cs typeface="Poppins" pitchFamily="2" charset="77"/>
              </a:rPr>
              <a:t>laborum</a:t>
            </a:r>
            <a:r>
              <a:rPr lang="fr-FR" sz="1400" dirty="0">
                <a:cs typeface="Poppins" pitchFamily="2" charset="77"/>
              </a:rPr>
              <a:t>. </a:t>
            </a:r>
          </a:p>
          <a:p>
            <a:pPr lvl="0">
              <a:lnSpc>
                <a:spcPct val="150000"/>
              </a:lnSpc>
            </a:pPr>
            <a:endParaRPr lang="fr-FR" sz="1400" dirty="0">
              <a:cs typeface="Poppins" pitchFamily="2" charset="77"/>
            </a:endParaRPr>
          </a:p>
          <a:p>
            <a:pPr lvl="0">
              <a:lnSpc>
                <a:spcPct val="150000"/>
              </a:lnSpc>
            </a:pPr>
            <a:endParaRPr lang="fr-FR" sz="1400" dirty="0">
              <a:cs typeface="Poppins" pitchFamily="2" charset="77"/>
            </a:endParaRPr>
          </a:p>
          <a:p>
            <a:pPr lvl="0">
              <a:lnSpc>
                <a:spcPct val="150000"/>
              </a:lnSpc>
            </a:pPr>
            <a:r>
              <a:rPr lang="fr-FR" sz="1400" dirty="0">
                <a:cs typeface="Poppins" pitchFamily="2" charset="77"/>
              </a:rPr>
              <a:t>Sed ut </a:t>
            </a:r>
            <a:r>
              <a:rPr lang="fr-FR" sz="1400" dirty="0" err="1">
                <a:cs typeface="Poppins" pitchFamily="2" charset="77"/>
              </a:rPr>
              <a:t>perspiciatis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unde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omnis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iste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natus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error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sit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voluptatem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accusantium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doloremque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laudantium</a:t>
            </a:r>
            <a:r>
              <a:rPr lang="fr-FR" sz="1400" dirty="0">
                <a:cs typeface="Poppins" pitchFamily="2" charset="77"/>
              </a:rPr>
              <a:t>, </a:t>
            </a:r>
            <a:r>
              <a:rPr lang="fr-FR" sz="1400" dirty="0" err="1">
                <a:cs typeface="Poppins" pitchFamily="2" charset="77"/>
              </a:rPr>
              <a:t>totam</a:t>
            </a:r>
            <a:r>
              <a:rPr lang="fr-FR" sz="1400" dirty="0">
                <a:cs typeface="Poppins" pitchFamily="2" charset="77"/>
              </a:rPr>
              <a:t> rem </a:t>
            </a:r>
            <a:r>
              <a:rPr lang="fr-FR" sz="1400" dirty="0" err="1">
                <a:cs typeface="Poppins" pitchFamily="2" charset="77"/>
              </a:rPr>
              <a:t>aperiam</a:t>
            </a:r>
            <a:r>
              <a:rPr lang="fr-FR" sz="1400" dirty="0">
                <a:cs typeface="Poppins" pitchFamily="2" charset="77"/>
              </a:rPr>
              <a:t>, </a:t>
            </a:r>
            <a:r>
              <a:rPr lang="fr-FR" sz="1400" dirty="0" err="1">
                <a:cs typeface="Poppins" pitchFamily="2" charset="77"/>
              </a:rPr>
              <a:t>eaque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ipsa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quae</a:t>
            </a:r>
            <a:r>
              <a:rPr lang="fr-FR" sz="1400" dirty="0">
                <a:cs typeface="Poppins" pitchFamily="2" charset="77"/>
              </a:rPr>
              <a:t> ab </a:t>
            </a:r>
            <a:r>
              <a:rPr lang="fr-FR" sz="1400" dirty="0" err="1">
                <a:cs typeface="Poppins" pitchFamily="2" charset="77"/>
              </a:rPr>
              <a:t>illo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inventore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veritatis</a:t>
            </a:r>
            <a:r>
              <a:rPr lang="fr-FR" sz="1400" dirty="0">
                <a:cs typeface="Poppins" pitchFamily="2" charset="77"/>
              </a:rPr>
              <a:t> et quasi </a:t>
            </a:r>
            <a:r>
              <a:rPr lang="fr-FR" sz="1400" dirty="0" err="1">
                <a:cs typeface="Poppins" pitchFamily="2" charset="77"/>
              </a:rPr>
              <a:t>architecto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beatae</a:t>
            </a:r>
            <a:r>
              <a:rPr lang="fr-FR" sz="1400" dirty="0">
                <a:cs typeface="Poppins" pitchFamily="2" charset="77"/>
              </a:rPr>
              <a:t> vitae dicta </a:t>
            </a:r>
            <a:r>
              <a:rPr lang="fr-FR" sz="1400" dirty="0" err="1">
                <a:cs typeface="Poppins" pitchFamily="2" charset="77"/>
              </a:rPr>
              <a:t>sunt</a:t>
            </a:r>
            <a:r>
              <a:rPr lang="fr-FR" sz="1400" dirty="0">
                <a:cs typeface="Poppins" pitchFamily="2" charset="77"/>
              </a:rPr>
              <a:t> </a:t>
            </a:r>
            <a:r>
              <a:rPr lang="fr-FR" sz="1400" dirty="0" err="1">
                <a:cs typeface="Poppins" pitchFamily="2" charset="77"/>
              </a:rPr>
              <a:t>explicabo</a:t>
            </a:r>
            <a:r>
              <a:rPr lang="fr-FR" sz="1400" dirty="0">
                <a:cs typeface="Poppins" pitchFamily="2" charset="77"/>
              </a:rPr>
              <a:t>.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78A3083-676F-CE42-7E30-22E8FA6CDADD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Title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-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quisque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faucibus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ex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sapien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vitae. </a:t>
            </a:r>
          </a:p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BA5B741-B3AC-68CD-12A0-72DB86118F7A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b="0" dirty="0" err="1">
                <a:cs typeface="Poppins" pitchFamily="2" charset="77"/>
              </a:rPr>
              <a:t>Subtitle</a:t>
            </a:r>
            <a:r>
              <a:rPr lang="fr-FR" b="0" dirty="0">
                <a:cs typeface="Poppins" pitchFamily="2" charset="77"/>
              </a:rPr>
              <a:t> - Lorem ipsum </a:t>
            </a:r>
            <a:r>
              <a:rPr lang="fr-FR" b="0" dirty="0" err="1">
                <a:cs typeface="Poppins" pitchFamily="2" charset="77"/>
              </a:rPr>
              <a:t>dolor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sit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amet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consectetur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adipiscing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elit</a:t>
            </a:r>
            <a:r>
              <a:rPr lang="fr-FR" b="0" dirty="0">
                <a:cs typeface="Poppins" pitchFamily="2" charset="77"/>
              </a:rPr>
              <a:t>. </a:t>
            </a:r>
          </a:p>
        </p:txBody>
      </p:sp>
      <p:pic>
        <p:nvPicPr>
          <p:cNvPr id="9" name="Espace réservé pour une image  8" descr="Une image contenant eau, ciel, plein air, bateau&#10;&#10;Le contenu généré par l’IA peut être incorrect.">
            <a:extLst>
              <a:ext uri="{FF2B5EF4-FFF2-40B4-BE49-F238E27FC236}">
                <a16:creationId xmlns:a16="http://schemas.microsoft.com/office/drawing/2014/main" id="{BC21D161-DF62-EA3B-ED70-83EB8F323921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8E31404-DA62-A328-A0EA-9D9D87FD5D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22</a:t>
            </a:fld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B1450C6C-BF5B-F5C4-E654-1819C5D376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Karen </a:t>
            </a:r>
            <a:r>
              <a:rPr lang="fr-FR" dirty="0" err="1"/>
              <a:t>Hissmann</a:t>
            </a:r>
            <a:r>
              <a:rPr lang="fr-FR" dirty="0"/>
              <a:t>, GEOMAR </a:t>
            </a:r>
          </a:p>
        </p:txBody>
      </p:sp>
    </p:spTree>
    <p:extLst>
      <p:ext uri="{BB962C8B-B14F-4D97-AF65-F5344CB8AC3E}">
        <p14:creationId xmlns:p14="http://schemas.microsoft.com/office/powerpoint/2010/main" val="29260255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776C962-254A-6F63-90C1-7F442D147C33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Title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-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quisque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faucibus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ex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sapien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vitae.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37494DB-5D32-6696-7A19-C8FF3F83F8D1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b="0" dirty="0" err="1">
                <a:cs typeface="Poppins" pitchFamily="2" charset="77"/>
              </a:rPr>
              <a:t>Subtitle</a:t>
            </a:r>
            <a:r>
              <a:rPr lang="fr-FR" b="0" dirty="0">
                <a:cs typeface="Poppins" pitchFamily="2" charset="77"/>
              </a:rPr>
              <a:t> - Lorem ipsum </a:t>
            </a:r>
            <a:r>
              <a:rPr lang="fr-FR" b="0" dirty="0" err="1">
                <a:cs typeface="Poppins" pitchFamily="2" charset="77"/>
              </a:rPr>
              <a:t>dolor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sit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amet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consectetur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adipiscing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elit</a:t>
            </a:r>
            <a:r>
              <a:rPr lang="fr-FR" b="0" dirty="0">
                <a:cs typeface="Poppins" pitchFamily="2" charset="77"/>
              </a:rPr>
              <a:t>. 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9FA095A-9A0E-518D-5C96-9FDE9AD86226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Lorem ipsum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dolor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sit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amet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sed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do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eiusmod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tempor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incididunt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ut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labore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et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dolore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magna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aliqua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. </a:t>
            </a:r>
            <a:endParaRPr lang="fr-FR" dirty="0"/>
          </a:p>
        </p:txBody>
      </p:sp>
      <p:pic>
        <p:nvPicPr>
          <p:cNvPr id="9" name="Espace réservé pour une image  8" descr="Une image contenant invertébré, aquarium, Invertébrés marins, Organisme&#10;&#10;Le contenu généré par l’IA peut être incorrect.">
            <a:extLst>
              <a:ext uri="{FF2B5EF4-FFF2-40B4-BE49-F238E27FC236}">
                <a16:creationId xmlns:a16="http://schemas.microsoft.com/office/drawing/2014/main" id="{E3034A5C-EB63-9355-9D07-6EC8BDB8F99C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CE2921-7DCA-2CBB-0D52-3C29250569C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30947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210F920-5A0E-BB1F-9E06-C9FBF21ED829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Title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-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quisque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faucibus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ex </a:t>
            </a:r>
            <a:r>
              <a:rPr lang="fr-FR" dirty="0" err="1">
                <a:solidFill>
                  <a:schemeClr val="tx1"/>
                </a:solidFill>
                <a:cs typeface="Plus Jakarta Sans Medium" pitchFamily="2" charset="77"/>
              </a:rPr>
              <a:t>sapien</a:t>
            </a:r>
            <a:r>
              <a:rPr lang="fr-FR" dirty="0">
                <a:solidFill>
                  <a:schemeClr val="tx1"/>
                </a:solidFill>
                <a:cs typeface="Plus Jakarta Sans Medium" pitchFamily="2" charset="77"/>
              </a:rPr>
              <a:t> vitae.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3017D7A-EAF6-5619-DC38-EFDA32E19203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b="0" dirty="0" err="1">
                <a:cs typeface="Poppins" pitchFamily="2" charset="77"/>
              </a:rPr>
              <a:t>Subtitle</a:t>
            </a:r>
            <a:r>
              <a:rPr lang="fr-FR" b="0" dirty="0">
                <a:cs typeface="Poppins" pitchFamily="2" charset="77"/>
              </a:rPr>
              <a:t> - Lorem ipsum </a:t>
            </a:r>
            <a:r>
              <a:rPr lang="fr-FR" b="0" dirty="0" err="1">
                <a:cs typeface="Poppins" pitchFamily="2" charset="77"/>
              </a:rPr>
              <a:t>dolor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sit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amet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consectetur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adipiscing</a:t>
            </a:r>
            <a:r>
              <a:rPr lang="fr-FR" b="0" dirty="0">
                <a:cs typeface="Poppins" pitchFamily="2" charset="77"/>
              </a:rPr>
              <a:t> </a:t>
            </a:r>
            <a:r>
              <a:rPr lang="fr-FR" b="0" dirty="0" err="1">
                <a:cs typeface="Poppins" pitchFamily="2" charset="77"/>
              </a:rPr>
              <a:t>elit</a:t>
            </a:r>
            <a:r>
              <a:rPr lang="fr-FR" b="0" dirty="0">
                <a:cs typeface="Poppins" pitchFamily="2" charset="77"/>
              </a:rPr>
              <a:t>. 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E339CEC-F3F8-1D99-08C7-068B730183B9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Lorem ipsum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dolor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sit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amet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consectetur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adipiscing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elit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,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sed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do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eiusmod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tempor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incididunt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ut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labore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et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dolore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 magna </a:t>
            </a:r>
            <a:r>
              <a:rPr lang="fr-FR" dirty="0" err="1">
                <a:solidFill>
                  <a:schemeClr val="tx1"/>
                </a:solidFill>
                <a:cs typeface="Poppins" pitchFamily="2" charset="77"/>
              </a:rPr>
              <a:t>aliqua</a:t>
            </a:r>
            <a:r>
              <a:rPr lang="fr-FR" dirty="0">
                <a:solidFill>
                  <a:schemeClr val="tx1"/>
                </a:solidFill>
                <a:cs typeface="Poppins" pitchFamily="2" charset="77"/>
              </a:rPr>
              <a:t>. </a:t>
            </a:r>
            <a:endParaRPr lang="fr-FR" dirty="0"/>
          </a:p>
        </p:txBody>
      </p:sp>
      <p:pic>
        <p:nvPicPr>
          <p:cNvPr id="9" name="Espace réservé pour une image  8" descr="Une image contenant ciel, plein air, eau, nuage&#10;&#10;Le contenu généré par l’IA peut être incorrect.">
            <a:extLst>
              <a:ext uri="{FF2B5EF4-FFF2-40B4-BE49-F238E27FC236}">
                <a16:creationId xmlns:a16="http://schemas.microsoft.com/office/drawing/2014/main" id="{7A7AEB5D-7F01-E202-C487-0252989F5B36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451652"/>
            <a:ext cx="11680825" cy="4406348"/>
          </a:xfrm>
        </p:spPr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9FCFEDE-DE39-E285-D57E-E6345CBA2C8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24</a:t>
            </a:fld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861BD2C-D8DE-629B-D1C0-328424EFCF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Jan Steffen, GEOMAR</a:t>
            </a:r>
          </a:p>
        </p:txBody>
      </p:sp>
    </p:spTree>
    <p:extLst>
      <p:ext uri="{BB962C8B-B14F-4D97-AF65-F5344CB8AC3E}">
        <p14:creationId xmlns:p14="http://schemas.microsoft.com/office/powerpoint/2010/main" val="42514885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 descr="Une image contenant barrière de corail, sous-marin, plein air, invertébré&#10;&#10;Le contenu généré par l’IA peut être incorrect.">
            <a:extLst>
              <a:ext uri="{FF2B5EF4-FFF2-40B4-BE49-F238E27FC236}">
                <a16:creationId xmlns:a16="http://schemas.microsoft.com/office/drawing/2014/main" id="{188EEA66-2C4F-7720-1E29-6363B07346EA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FEFDFAB0-0364-737E-1321-ADD7D53B13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25</a:t>
            </a:fld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863D9A1-5227-AC97-D77C-7A61EBC1AA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JAGO-Team, GEOMAR </a:t>
            </a:r>
          </a:p>
        </p:txBody>
      </p:sp>
    </p:spTree>
    <p:extLst>
      <p:ext uri="{BB962C8B-B14F-4D97-AF65-F5344CB8AC3E}">
        <p14:creationId xmlns:p14="http://schemas.microsoft.com/office/powerpoint/2010/main" val="33833127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 descr="Une image contenant transport, eau, ciel, plein air&#10;&#10;Le contenu généré par l’IA peut être incorrect.">
            <a:extLst>
              <a:ext uri="{FF2B5EF4-FFF2-40B4-BE49-F238E27FC236}">
                <a16:creationId xmlns:a16="http://schemas.microsoft.com/office/drawing/2014/main" id="{EF075573-3960-BA24-344C-4035DFEAF851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52188FD-5BB3-B561-5830-D20451C324A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26</a:t>
            </a:fld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9DEC60C-7EAE-83DA-4B48-8B6D137364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GEOMAR </a:t>
            </a:r>
          </a:p>
        </p:txBody>
      </p:sp>
    </p:spTree>
    <p:extLst>
      <p:ext uri="{BB962C8B-B14F-4D97-AF65-F5344CB8AC3E}">
        <p14:creationId xmlns:p14="http://schemas.microsoft.com/office/powerpoint/2010/main" val="3451460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pour une image  5" descr="Une image contenant ciel, transport, eau, plein air&#10;&#10;Le contenu généré par l’IA peut être incorrect.">
            <a:extLst>
              <a:ext uri="{FF2B5EF4-FFF2-40B4-BE49-F238E27FC236}">
                <a16:creationId xmlns:a16="http://schemas.microsoft.com/office/drawing/2014/main" id="{42D026A4-1747-2089-2A07-FA0046D9EAD7}"/>
              </a:ext>
            </a:extLst>
          </p:cNvPr>
          <p:cNvPicPr>
            <a:picLocks noGrp="1" noChangeAspect="1"/>
          </p:cNvPicPr>
          <p:nvPr>
            <p:ph type="pic" idx="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1680825" cy="6858000"/>
          </a:xfr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42D3A8A-51B1-D769-C74A-5ADD010F9E2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27</a:t>
            </a:fld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41DD449-4635-F086-5DB9-681F787F6E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err="1">
                <a:solidFill>
                  <a:schemeClr val="bg1"/>
                </a:solidFill>
              </a:rPr>
              <a:t>Fhauff</a:t>
            </a:r>
            <a:r>
              <a:rPr lang="fr-FR">
                <a:solidFill>
                  <a:schemeClr val="bg1"/>
                </a:solidFill>
              </a:rPr>
              <a:t>, GEOMAR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7312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79E9243-5275-9DE2-50FA-AB354C1264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/>
              <a:t>Name, </a:t>
            </a:r>
            <a:r>
              <a:rPr lang="fr-FR" dirty="0" err="1"/>
              <a:t>Function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8FCE9DE-AF8D-A0C9-EE10-577221F76D16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Quote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- Lorem ipsum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dolor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sit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amet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,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consectetur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adipiscing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elit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,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sed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do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eiusmod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tempor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incididunt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ut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labore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et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dolore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magna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aliqua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. Ut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enim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ad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minim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veniam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,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quis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nostrud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exercitation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ullamco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laboris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nisi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ut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aliquip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ex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ea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commodo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consequat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. Duis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aute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irure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dolor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in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reprehenderit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in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voluptate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velit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esse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cillum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dolore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eu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fugiat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nulla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pariatur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.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Excepteur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sint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occaecat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cupidatat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non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proident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,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sunt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in culpa qui officia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deserunt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mollit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anim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id est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laborum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.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Excepteur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sint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occaecat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cupidatat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non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proident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,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sunt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in culpa qui officia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deserunt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mollit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anim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 id est </a:t>
            </a:r>
            <a:r>
              <a:rPr lang="fr-FR" dirty="0" err="1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laborum</a:t>
            </a:r>
            <a:r>
              <a:rPr lang="fr-FR" dirty="0">
                <a:latin typeface="Arial" panose="020B0604020202020204" pitchFamily="34" charset="0"/>
                <a:ea typeface="Poppins Light"/>
                <a:cs typeface="Arial" panose="020B0604020202020204" pitchFamily="34" charset="0"/>
                <a:sym typeface="Poppins Light"/>
              </a:rPr>
              <a:t>.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06E0C39-CBA2-8D91-C4E3-70C26FA36AE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28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011115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35815DE-7360-CC0F-FAE8-080F424C02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Speaker’s</a:t>
            </a:r>
            <a:r>
              <a:rPr lang="fr-FR" dirty="0"/>
              <a:t> </a:t>
            </a:r>
            <a:r>
              <a:rPr lang="fr-FR" dirty="0" err="1"/>
              <a:t>name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010E91B-2F4E-6C0A-0E71-5B79F97683CF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Function</a:t>
            </a:r>
            <a:r>
              <a:rPr lang="fr-FR" dirty="0"/>
              <a:t> | </a:t>
            </a:r>
            <a:r>
              <a:rPr lang="fr-FR" dirty="0" err="1"/>
              <a:t>Title</a:t>
            </a:r>
            <a:r>
              <a:rPr lang="fr-FR" dirty="0"/>
              <a:t> | Organisation</a:t>
            </a:r>
          </a:p>
        </p:txBody>
      </p:sp>
      <p:pic>
        <p:nvPicPr>
          <p:cNvPr id="8" name="Espace réservé pour une image  7" descr="Une image contenant personne, Visage humain, habits, confort&#10;&#10;Le contenu généré par l’IA peut être incorrect.">
            <a:extLst>
              <a:ext uri="{FF2B5EF4-FFF2-40B4-BE49-F238E27FC236}">
                <a16:creationId xmlns:a16="http://schemas.microsoft.com/office/drawing/2014/main" id="{22FB8C32-D17A-313C-339E-BCA60CC50AA2}"/>
              </a:ext>
            </a:extLst>
          </p:cNvPr>
          <p:cNvPicPr>
            <a:picLocks noGrp="1" noChangeAspect="1"/>
          </p:cNvPicPr>
          <p:nvPr>
            <p:ph type="pic" idx="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41413EE-20FA-A8D7-608A-FA4E3C0DA44E}"/>
              </a:ext>
            </a:extLst>
          </p:cNvPr>
          <p:cNvSpPr>
            <a:spLocks noGrp="1"/>
          </p:cNvSpPr>
          <p:nvPr>
            <p:ph type="body" idx="5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do </a:t>
            </a:r>
            <a:r>
              <a:rPr lang="fr-FR" dirty="0" err="1"/>
              <a:t>eiusmod</a:t>
            </a:r>
            <a:r>
              <a:rPr lang="fr-FR" dirty="0"/>
              <a:t> </a:t>
            </a:r>
            <a:r>
              <a:rPr lang="fr-FR" dirty="0" err="1"/>
              <a:t>tempor</a:t>
            </a:r>
            <a:r>
              <a:rPr lang="fr-FR" dirty="0"/>
              <a:t> </a:t>
            </a:r>
            <a:r>
              <a:rPr lang="fr-FR" dirty="0" err="1"/>
              <a:t>incididunt</a:t>
            </a:r>
            <a:r>
              <a:rPr lang="fr-FR" dirty="0"/>
              <a:t> ut </a:t>
            </a:r>
            <a:r>
              <a:rPr lang="fr-FR" dirty="0" err="1"/>
              <a:t>labore</a:t>
            </a:r>
            <a:r>
              <a:rPr lang="fr-FR" dirty="0"/>
              <a:t> et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</a:t>
            </a:r>
            <a:r>
              <a:rPr lang="fr-FR" dirty="0"/>
              <a:t>.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64D28F3-C8E3-4C54-A933-53864047615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29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25691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E19737FE-199A-0356-D98B-28F1F3C809C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BF1E7B4-0B2F-616B-C848-EC7DDE192D78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fr-FR" dirty="0">
                <a:cs typeface="Plus Jakarta Sans Medium" pitchFamily="2" charset="77"/>
              </a:rPr>
              <a:t>Main Headline - Lorem ipsum </a:t>
            </a:r>
            <a:r>
              <a:rPr lang="fr-FR" dirty="0" err="1">
                <a:cs typeface="Plus Jakarta Sans Medium" pitchFamily="2" charset="77"/>
              </a:rPr>
              <a:t>dolor</a:t>
            </a:r>
            <a:r>
              <a:rPr lang="fr-FR" dirty="0">
                <a:cs typeface="Plus Jakarta Sans Medium" pitchFamily="2" charset="77"/>
              </a:rPr>
              <a:t> </a:t>
            </a:r>
            <a:r>
              <a:rPr lang="fr-FR" dirty="0" err="1">
                <a:cs typeface="Plus Jakarta Sans Medium" pitchFamily="2" charset="77"/>
              </a:rPr>
              <a:t>sit</a:t>
            </a:r>
            <a:r>
              <a:rPr lang="fr-FR" dirty="0">
                <a:cs typeface="Plus Jakarta Sans Medium" pitchFamily="2" charset="77"/>
              </a:rPr>
              <a:t> </a:t>
            </a:r>
            <a:r>
              <a:rPr lang="fr-FR" dirty="0" err="1">
                <a:cs typeface="Plus Jakarta Sans Medium" pitchFamily="2" charset="77"/>
              </a:rPr>
              <a:t>amet</a:t>
            </a:r>
            <a:endParaRPr lang="fr-FR" dirty="0">
              <a:cs typeface="Plus Jakarta Sans Medium" pitchFamily="2" charset="77"/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91AF4E8-481B-E423-6718-9300D88EBBBC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fr-FR" dirty="0" err="1"/>
              <a:t>Sub-title</a:t>
            </a:r>
            <a:r>
              <a:rPr lang="fr-FR" dirty="0"/>
              <a:t> or date - Pretium </a:t>
            </a:r>
            <a:r>
              <a:rPr lang="fr-FR" dirty="0" err="1"/>
              <a:t>tellus</a:t>
            </a:r>
            <a:r>
              <a:rPr lang="fr-FR" dirty="0"/>
              <a:t> duis </a:t>
            </a:r>
            <a:r>
              <a:rPr lang="fr-FR" dirty="0" err="1"/>
              <a:t>convallis</a:t>
            </a:r>
            <a:r>
              <a:rPr lang="fr-FR" dirty="0"/>
              <a:t> </a:t>
            </a:r>
            <a:r>
              <a:rPr lang="fr-FR" dirty="0" err="1"/>
              <a:t>tempus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721998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BC4094F-658A-813F-4B3B-FD3DFBBA66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Speaker’s</a:t>
            </a:r>
            <a:r>
              <a:rPr lang="fr-FR" dirty="0"/>
              <a:t> </a:t>
            </a:r>
            <a:r>
              <a:rPr lang="fr-FR" dirty="0" err="1"/>
              <a:t>name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93F2554-F09A-D5B0-4DCC-8A4E1FF43C94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Function</a:t>
            </a:r>
            <a:r>
              <a:rPr lang="fr-FR" dirty="0"/>
              <a:t> | </a:t>
            </a:r>
            <a:r>
              <a:rPr lang="fr-FR" dirty="0" err="1"/>
              <a:t>Title</a:t>
            </a:r>
            <a:r>
              <a:rPr lang="fr-FR" dirty="0"/>
              <a:t> | Organisation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C3EA-EC31-7A17-5316-6D7920A10D25}"/>
              </a:ext>
            </a:extLst>
          </p:cNvPr>
          <p:cNvSpPr>
            <a:spLocks noGrp="1"/>
          </p:cNvSpPr>
          <p:nvPr>
            <p:ph type="body" idx="5"/>
          </p:nvPr>
        </p:nvSpPr>
        <p:spPr/>
        <p:txBody>
          <a:bodyPr/>
          <a:lstStyle/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do </a:t>
            </a:r>
            <a:r>
              <a:rPr lang="fr-FR" dirty="0" err="1"/>
              <a:t>eiusmod</a:t>
            </a:r>
            <a:r>
              <a:rPr lang="fr-FR" dirty="0"/>
              <a:t> </a:t>
            </a:r>
            <a:r>
              <a:rPr lang="fr-FR" dirty="0" err="1"/>
              <a:t>tempor</a:t>
            </a:r>
            <a:r>
              <a:rPr lang="fr-FR" dirty="0"/>
              <a:t> </a:t>
            </a:r>
            <a:r>
              <a:rPr lang="fr-FR" dirty="0" err="1"/>
              <a:t>incididunt</a:t>
            </a:r>
            <a:r>
              <a:rPr lang="fr-FR" dirty="0"/>
              <a:t> ut </a:t>
            </a:r>
            <a:r>
              <a:rPr lang="fr-FR" dirty="0" err="1"/>
              <a:t>labore</a:t>
            </a:r>
            <a:r>
              <a:rPr lang="fr-FR" dirty="0"/>
              <a:t> et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</a:t>
            </a:r>
            <a:r>
              <a:rPr lang="fr-FR" dirty="0"/>
              <a:t>. 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71B83D9-F44B-3E64-E00C-0BA9AE1D5E6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30</a:t>
            </a:fld>
            <a:endParaRPr lang="fr-FR" dirty="0"/>
          </a:p>
        </p:txBody>
      </p:sp>
      <p:pic>
        <p:nvPicPr>
          <p:cNvPr id="8" name="Espace réservé pour une image  7" descr="Une image contenant personne, Visage humain, habits, confort&#10;&#10;Le contenu généré par l’IA peut être incorrect.">
            <a:extLst>
              <a:ext uri="{FF2B5EF4-FFF2-40B4-BE49-F238E27FC236}">
                <a16:creationId xmlns:a16="http://schemas.microsoft.com/office/drawing/2014/main" id="{CCB097B8-20DE-F744-E44A-B8E263E96E2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84894" y="1855694"/>
            <a:ext cx="3700716" cy="3701244"/>
          </a:xfrm>
        </p:spPr>
      </p:pic>
    </p:spTree>
    <p:extLst>
      <p:ext uri="{BB962C8B-B14F-4D97-AF65-F5344CB8AC3E}">
        <p14:creationId xmlns:p14="http://schemas.microsoft.com/office/powerpoint/2010/main" val="52662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AE63115-51E3-4A5D-2335-DB1645F8D4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Thank</a:t>
            </a:r>
            <a:r>
              <a:rPr lang="fr-FR" dirty="0"/>
              <a:t> </a:t>
            </a:r>
            <a:r>
              <a:rPr lang="fr-FR" dirty="0" err="1"/>
              <a:t>you</a:t>
            </a:r>
            <a:r>
              <a:rPr lang="fr-FR" dirty="0"/>
              <a:t> for </a:t>
            </a:r>
            <a:r>
              <a:rPr lang="fr-FR" dirty="0" err="1"/>
              <a:t>your</a:t>
            </a:r>
            <a:r>
              <a:rPr lang="fr-FR" dirty="0"/>
              <a:t> attention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933E683-621E-5B70-39DF-8723FD49CCC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31</a:t>
            </a:fld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EA4D0C3-43EF-DD66-2CEF-287557826E3A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/>
              <a:t>+3226261660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06FA03D-6387-04D0-5C87-C0888822ED5F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/>
              <a:t>Rue du Trône 4, </a:t>
            </a:r>
            <a:br>
              <a:rPr lang="fr-FR" dirty="0"/>
            </a:br>
            <a:r>
              <a:rPr lang="fr-FR" dirty="0"/>
              <a:t>1000 Brussels, </a:t>
            </a:r>
            <a:r>
              <a:rPr lang="fr-FR" dirty="0" err="1"/>
              <a:t>Belgium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5F218D8-5DFE-AD8F-66EB-009CE9B2BCB0}"/>
              </a:ext>
            </a:extLst>
          </p:cNvPr>
          <p:cNvSpPr>
            <a:spLocks noGrp="1"/>
          </p:cNvSpPr>
          <p:nvPr>
            <p:ph type="body" idx="5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jpi-oceans.eu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82459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17FA1B4-61FC-33A7-BABF-937957E4266B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Summary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0D4AEFB-34AA-949C-AA8D-A01BE024AE37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1</a:t>
            </a:r>
          </a:p>
          <a:p>
            <a:pPr lvl="0"/>
            <a:r>
              <a:rPr lang="fr-FR" dirty="0">
                <a:latin typeface="Plus Jakarta Sans Light"/>
                <a:ea typeface="Plus Jakarta Sans Light"/>
                <a:cs typeface="Plus Jakarta Sans Light"/>
                <a:sym typeface="Plus Jakarta Sans Light"/>
              </a:rPr>
              <a:t>Topic 1</a:t>
            </a:r>
            <a:endParaRPr lang="fr-FR" dirty="0"/>
          </a:p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2</a:t>
            </a:r>
          </a:p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3</a:t>
            </a:r>
          </a:p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4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DC96845-1FC6-D4CB-9BE0-8E65FFDB5E71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</a:pPr>
            <a:r>
              <a:rPr lang="fr-FR" dirty="0"/>
              <a:t>2</a:t>
            </a:r>
          </a:p>
          <a:p>
            <a:pPr marL="0" lvl="0" indent="0"/>
            <a:r>
              <a:rPr lang="fr-FR" dirty="0"/>
              <a:t>3</a:t>
            </a:r>
            <a:br>
              <a:rPr lang="fr-FR" dirty="0"/>
            </a:br>
            <a:r>
              <a:rPr lang="fr-FR" dirty="0"/>
              <a:t>8</a:t>
            </a:r>
          </a:p>
          <a:p>
            <a:pPr marL="0" lvl="0" indent="0"/>
            <a:r>
              <a:rPr lang="fr-FR" dirty="0"/>
              <a:t>10</a:t>
            </a:r>
          </a:p>
          <a:p>
            <a:pPr marL="0" lvl="0" indent="0"/>
            <a:r>
              <a:rPr lang="fr-FR" dirty="0"/>
              <a:t>16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CC2CF4D-C566-D000-A52A-ED3F292BF9B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8708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5D373F8-B37D-A07E-E427-BE44DF354D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1</a:t>
            </a:r>
          </a:p>
          <a:p>
            <a:pPr lvl="0"/>
            <a:r>
              <a:rPr lang="fr-FR" dirty="0">
                <a:latin typeface="Plus Jakarta Sans Light"/>
                <a:ea typeface="Plus Jakarta Sans Light"/>
                <a:cs typeface="Plus Jakarta Sans Light"/>
                <a:sym typeface="Plus Jakarta Sans Light"/>
              </a:rPr>
              <a:t>Topic 1</a:t>
            </a:r>
            <a:endParaRPr lang="fr-FR" dirty="0"/>
          </a:p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2</a:t>
            </a:r>
          </a:p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3</a:t>
            </a:r>
          </a:p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4</a:t>
            </a:r>
          </a:p>
          <a:p>
            <a:pPr lvl="0"/>
            <a:r>
              <a:rPr lang="fr-FR" dirty="0">
                <a:latin typeface="Plus Jakarta Sans Light"/>
                <a:ea typeface="Plus Jakarta Sans Light"/>
                <a:cs typeface="Plus Jakarta Sans Light"/>
                <a:sym typeface="Plus Jakarta Sans Light"/>
              </a:rPr>
              <a:t>Topic 1</a:t>
            </a:r>
            <a:endParaRPr lang="fr-FR" dirty="0"/>
          </a:p>
          <a:p>
            <a:pPr lvl="0"/>
            <a:r>
              <a:rPr lang="fr-FR" dirty="0">
                <a:latin typeface="Plus Jakarta Sans Light"/>
                <a:ea typeface="Plus Jakarta Sans Light"/>
                <a:cs typeface="Plus Jakarta Sans Light"/>
                <a:sym typeface="Plus Jakarta Sans Light"/>
              </a:rPr>
              <a:t>Topic 2</a:t>
            </a:r>
            <a:endParaRPr lang="fr-FR" dirty="0"/>
          </a:p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5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B43004-AAD1-EEE8-1898-2ADF026E05D7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</a:pPr>
            <a:r>
              <a:rPr lang="fr-FR" dirty="0"/>
              <a:t>2</a:t>
            </a:r>
          </a:p>
          <a:p>
            <a:pPr marL="0" lvl="0" indent="0"/>
            <a:r>
              <a:rPr lang="fr-FR" dirty="0"/>
              <a:t>3</a:t>
            </a:r>
          </a:p>
          <a:p>
            <a:pPr marL="0" lvl="0" indent="0"/>
            <a:r>
              <a:rPr lang="fr-FR" dirty="0"/>
              <a:t>8</a:t>
            </a:r>
          </a:p>
          <a:p>
            <a:pPr marL="0" lvl="0" indent="0"/>
            <a:r>
              <a:rPr lang="fr-FR" dirty="0"/>
              <a:t>10</a:t>
            </a:r>
          </a:p>
          <a:p>
            <a:pPr marL="0" lvl="0" indent="0"/>
            <a:r>
              <a:rPr lang="fr-FR" dirty="0"/>
              <a:t>15</a:t>
            </a:r>
          </a:p>
          <a:p>
            <a:pPr marL="0" lvl="0" indent="0"/>
            <a:r>
              <a:rPr lang="fr-FR" dirty="0"/>
              <a:t>16</a:t>
            </a:r>
          </a:p>
          <a:p>
            <a:pPr marL="0" lvl="0" indent="0"/>
            <a:r>
              <a:rPr lang="fr-FR" dirty="0"/>
              <a:t>18</a:t>
            </a:r>
          </a:p>
          <a:p>
            <a:pPr marL="0" lvl="0" indent="0"/>
            <a:r>
              <a:rPr lang="fr-FR" dirty="0"/>
              <a:t>24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00B169E-BFDB-C40D-5091-60CD9F6EE917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Summary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8CFC712-586A-E60A-BA4A-9446F641442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9179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2248060-9E7F-6B85-FC72-B9FBC3C76F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-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09CF60-6533-9D91-1E18-8755AFE3992D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Sub-title</a:t>
            </a:r>
            <a:r>
              <a:rPr lang="fr-FR" dirty="0"/>
              <a:t> - Pretium </a:t>
            </a:r>
            <a:r>
              <a:rPr lang="fr-FR" dirty="0" err="1"/>
              <a:t>tellus</a:t>
            </a:r>
            <a:r>
              <a:rPr lang="fr-FR" dirty="0"/>
              <a:t> duis </a:t>
            </a:r>
            <a:r>
              <a:rPr lang="fr-FR" dirty="0" err="1"/>
              <a:t>convallis</a:t>
            </a:r>
            <a:r>
              <a:rPr lang="fr-FR" dirty="0"/>
              <a:t> </a:t>
            </a:r>
            <a:r>
              <a:rPr lang="fr-FR" dirty="0" err="1"/>
              <a:t>tempus</a:t>
            </a:r>
            <a:r>
              <a:rPr lang="fr-FR" dirty="0"/>
              <a:t> </a:t>
            </a:r>
            <a:r>
              <a:rPr lang="fr-FR" dirty="0" err="1"/>
              <a:t>leo</a:t>
            </a:r>
            <a:r>
              <a:rPr lang="fr-FR" dirty="0"/>
              <a:t> eu </a:t>
            </a:r>
            <a:r>
              <a:rPr lang="fr-FR" dirty="0" err="1"/>
              <a:t>aenean</a:t>
            </a:r>
            <a:r>
              <a:rPr lang="fr-FR" dirty="0"/>
              <a:t>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16100CD-23B6-9823-D5DC-B20DF3ED8D1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27173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28F7EAD-177E-ED9D-C5CD-BE6AA7A043E0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-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C5E0D4B-3FD5-FB14-3241-145467E0139F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Sub-title</a:t>
            </a:r>
            <a:r>
              <a:rPr lang="fr-FR" dirty="0"/>
              <a:t> - Pretium </a:t>
            </a:r>
            <a:r>
              <a:rPr lang="fr-FR" dirty="0" err="1"/>
              <a:t>tellus</a:t>
            </a:r>
            <a:r>
              <a:rPr lang="fr-FR" dirty="0"/>
              <a:t> duis </a:t>
            </a:r>
            <a:r>
              <a:rPr lang="fr-FR" dirty="0" err="1"/>
              <a:t>convallis</a:t>
            </a:r>
            <a:r>
              <a:rPr lang="fr-FR" dirty="0"/>
              <a:t> </a:t>
            </a:r>
            <a:r>
              <a:rPr lang="fr-FR" dirty="0" err="1"/>
              <a:t>tempus</a:t>
            </a:r>
            <a:r>
              <a:rPr lang="fr-FR" dirty="0"/>
              <a:t> </a:t>
            </a:r>
            <a:r>
              <a:rPr lang="fr-FR" dirty="0" err="1"/>
              <a:t>leo</a:t>
            </a:r>
            <a:r>
              <a:rPr lang="fr-FR" dirty="0"/>
              <a:t> eu </a:t>
            </a:r>
            <a:r>
              <a:rPr lang="fr-FR" dirty="0" err="1"/>
              <a:t>aenean</a:t>
            </a:r>
            <a:r>
              <a:rPr lang="fr-FR" dirty="0"/>
              <a:t>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847F664-B1AA-11BD-1FD8-209FBF529DA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755175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EEAB12D2-0383-B2A7-2B20-02C38A5FE34F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-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3F7118B-8FB3-B648-D824-85879DCE7EA3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Sub-title</a:t>
            </a:r>
            <a:r>
              <a:rPr lang="fr-FR" dirty="0"/>
              <a:t> - Pretium </a:t>
            </a:r>
            <a:r>
              <a:rPr lang="fr-FR" dirty="0" err="1"/>
              <a:t>tellus</a:t>
            </a:r>
            <a:r>
              <a:rPr lang="fr-FR" dirty="0"/>
              <a:t> duis </a:t>
            </a:r>
            <a:r>
              <a:rPr lang="fr-FR" dirty="0" err="1"/>
              <a:t>convallis</a:t>
            </a:r>
            <a:r>
              <a:rPr lang="fr-FR" dirty="0"/>
              <a:t> </a:t>
            </a:r>
            <a:r>
              <a:rPr lang="fr-FR" dirty="0" err="1"/>
              <a:t>tempus</a:t>
            </a:r>
            <a:r>
              <a:rPr lang="fr-FR" dirty="0"/>
              <a:t> </a:t>
            </a:r>
            <a:r>
              <a:rPr lang="fr-FR" dirty="0" err="1"/>
              <a:t>leo</a:t>
            </a:r>
            <a:r>
              <a:rPr lang="fr-FR" dirty="0"/>
              <a:t> eu </a:t>
            </a:r>
            <a:r>
              <a:rPr lang="fr-FR" dirty="0" err="1"/>
              <a:t>aenean</a:t>
            </a:r>
            <a:r>
              <a:rPr lang="fr-FR" dirty="0"/>
              <a:t>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9107C38-015C-022B-28E6-CC1376E89A1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19046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965DA6C-3AF9-64BB-0614-D7401818A78A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/>
              <a:t>Topic </a:t>
            </a:r>
            <a:r>
              <a:rPr lang="fr-FR" dirty="0" err="1"/>
              <a:t>Title</a:t>
            </a:r>
            <a:r>
              <a:rPr lang="fr-FR" dirty="0"/>
              <a:t> –</a:t>
            </a:r>
            <a:br>
              <a:rPr lang="fr-FR" dirty="0"/>
            </a:br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E47861B-B124-F6C2-2BB7-AE2A00FEDE9F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fr-FR" dirty="0" err="1"/>
              <a:t>Explanatory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-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.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 </a:t>
            </a:r>
            <a:r>
              <a:rPr lang="fr-FR" dirty="0" err="1"/>
              <a:t>quisque</a:t>
            </a:r>
            <a:r>
              <a:rPr lang="fr-FR" dirty="0"/>
              <a:t> </a:t>
            </a:r>
            <a:r>
              <a:rPr lang="fr-FR" dirty="0" err="1"/>
              <a:t>faucibus</a:t>
            </a:r>
            <a:r>
              <a:rPr lang="fr-FR" dirty="0"/>
              <a:t> ex </a:t>
            </a:r>
            <a:r>
              <a:rPr lang="fr-FR" dirty="0" err="1"/>
              <a:t>sapien</a:t>
            </a:r>
            <a:r>
              <a:rPr lang="fr-FR" dirty="0"/>
              <a:t> vitae. Ex </a:t>
            </a:r>
            <a:r>
              <a:rPr lang="fr-FR" dirty="0" err="1"/>
              <a:t>sapien</a:t>
            </a:r>
            <a:r>
              <a:rPr lang="fr-FR" dirty="0"/>
              <a:t> vitae </a:t>
            </a:r>
            <a:r>
              <a:rPr lang="fr-FR" dirty="0" err="1"/>
              <a:t>pellentesque</a:t>
            </a:r>
            <a:r>
              <a:rPr lang="fr-FR" dirty="0"/>
              <a:t> </a:t>
            </a:r>
            <a:r>
              <a:rPr lang="fr-FR" dirty="0" err="1"/>
              <a:t>sem</a:t>
            </a:r>
            <a:r>
              <a:rPr lang="fr-FR" dirty="0"/>
              <a:t> </a:t>
            </a:r>
            <a:r>
              <a:rPr lang="fr-FR" dirty="0" err="1"/>
              <a:t>placerat</a:t>
            </a:r>
            <a:r>
              <a:rPr lang="fr-FR" dirty="0"/>
              <a:t> in id. </a:t>
            </a:r>
            <a:r>
              <a:rPr lang="fr-FR" dirty="0" err="1"/>
              <a:t>Placerat</a:t>
            </a:r>
            <a:r>
              <a:rPr lang="fr-FR" dirty="0"/>
              <a:t> in id cursus mi pretium </a:t>
            </a:r>
            <a:r>
              <a:rPr lang="fr-FR" dirty="0" err="1"/>
              <a:t>tellus</a:t>
            </a:r>
            <a:r>
              <a:rPr lang="fr-FR" dirty="0"/>
              <a:t> duis. Pretium </a:t>
            </a:r>
            <a:r>
              <a:rPr lang="fr-FR" dirty="0" err="1"/>
              <a:t>tellus</a:t>
            </a:r>
            <a:r>
              <a:rPr lang="fr-FR" dirty="0"/>
              <a:t> duis </a:t>
            </a:r>
            <a:r>
              <a:rPr lang="fr-FR" dirty="0" err="1"/>
              <a:t>convallis</a:t>
            </a:r>
            <a:r>
              <a:rPr lang="fr-FR" dirty="0"/>
              <a:t> </a:t>
            </a:r>
            <a:r>
              <a:rPr lang="fr-FR" dirty="0" err="1"/>
              <a:t>tempus</a:t>
            </a:r>
            <a:r>
              <a:rPr lang="fr-FR" dirty="0"/>
              <a:t> </a:t>
            </a:r>
            <a:r>
              <a:rPr lang="fr-FR" dirty="0" err="1"/>
              <a:t>leo</a:t>
            </a:r>
            <a:r>
              <a:rPr lang="fr-FR" dirty="0"/>
              <a:t> eu </a:t>
            </a:r>
            <a:r>
              <a:rPr lang="fr-FR" dirty="0" err="1"/>
              <a:t>aenean</a:t>
            </a:r>
            <a:r>
              <a:rPr lang="fr-FR" dirty="0"/>
              <a:t>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0F4A393-5A00-82BD-3F69-7B7E9762127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61562325"/>
      </p:ext>
    </p:extLst>
  </p:cSld>
  <p:clrMapOvr>
    <a:masterClrMapping/>
  </p:clrMapOvr>
</p:sld>
</file>

<file path=ppt/theme/theme1.xml><?xml version="1.0" encoding="utf-8"?>
<a:theme xmlns:a="http://schemas.openxmlformats.org/drawingml/2006/main" name="MAIN HEADLINE">
  <a:themeElements>
    <a:clrScheme name="JPI OCEAN">
      <a:dk1>
        <a:srgbClr val="1F3A5F"/>
      </a:dk1>
      <a:lt1>
        <a:srgbClr val="F2F2E9"/>
      </a:lt1>
      <a:dk2>
        <a:srgbClr val="0E2841"/>
      </a:dk2>
      <a:lt2>
        <a:srgbClr val="E8E8E8"/>
      </a:lt2>
      <a:accent1>
        <a:srgbClr val="0E1A2B"/>
      </a:accent1>
      <a:accent2>
        <a:srgbClr val="203A60"/>
      </a:accent2>
      <a:accent3>
        <a:srgbClr val="BFDFEF"/>
      </a:accent3>
      <a:accent4>
        <a:srgbClr val="F3F3E9"/>
      </a:accent4>
      <a:accent5>
        <a:srgbClr val="F2A15F"/>
      </a:accent5>
      <a:accent6>
        <a:srgbClr val="F35120"/>
      </a:accent6>
      <a:hlink>
        <a:srgbClr val="F2F2E9"/>
      </a:hlink>
      <a:folHlink>
        <a:srgbClr val="0D284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ABLE OF CONTENT">
  <a:themeElements>
    <a:clrScheme name="JPI OCEAN">
      <a:dk1>
        <a:srgbClr val="1F3A5F"/>
      </a:dk1>
      <a:lt1>
        <a:srgbClr val="F2F2E9"/>
      </a:lt1>
      <a:dk2>
        <a:srgbClr val="0E2841"/>
      </a:dk2>
      <a:lt2>
        <a:srgbClr val="E8E8E8"/>
      </a:lt2>
      <a:accent1>
        <a:srgbClr val="0E1A2B"/>
      </a:accent1>
      <a:accent2>
        <a:srgbClr val="203A60"/>
      </a:accent2>
      <a:accent3>
        <a:srgbClr val="BFDFEF"/>
      </a:accent3>
      <a:accent4>
        <a:srgbClr val="F3F3E9"/>
      </a:accent4>
      <a:accent5>
        <a:srgbClr val="F2A15F"/>
      </a:accent5>
      <a:accent6>
        <a:srgbClr val="F35120"/>
      </a:accent6>
      <a:hlink>
        <a:srgbClr val="F2F2E9"/>
      </a:hlink>
      <a:folHlink>
        <a:srgbClr val="0D284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HAPTER SLIDE">
  <a:themeElements>
    <a:clrScheme name="JPI OCEAN">
      <a:dk1>
        <a:srgbClr val="1F3A5F"/>
      </a:dk1>
      <a:lt1>
        <a:srgbClr val="F2F2E9"/>
      </a:lt1>
      <a:dk2>
        <a:srgbClr val="0E2841"/>
      </a:dk2>
      <a:lt2>
        <a:srgbClr val="E8E8E8"/>
      </a:lt2>
      <a:accent1>
        <a:srgbClr val="0E1A2B"/>
      </a:accent1>
      <a:accent2>
        <a:srgbClr val="203A60"/>
      </a:accent2>
      <a:accent3>
        <a:srgbClr val="BFDFEF"/>
      </a:accent3>
      <a:accent4>
        <a:srgbClr val="F3F3E9"/>
      </a:accent4>
      <a:accent5>
        <a:srgbClr val="F2A15F"/>
      </a:accent5>
      <a:accent6>
        <a:srgbClr val="F35120"/>
      </a:accent6>
      <a:hlink>
        <a:srgbClr val="F2F2E9"/>
      </a:hlink>
      <a:folHlink>
        <a:srgbClr val="0D284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OPIC SLIDE">
  <a:themeElements>
    <a:clrScheme name="JPI OCEAN">
      <a:dk1>
        <a:srgbClr val="1F3A5F"/>
      </a:dk1>
      <a:lt1>
        <a:srgbClr val="F2F2E9"/>
      </a:lt1>
      <a:dk2>
        <a:srgbClr val="0E2841"/>
      </a:dk2>
      <a:lt2>
        <a:srgbClr val="E8E8E8"/>
      </a:lt2>
      <a:accent1>
        <a:srgbClr val="0E1A2B"/>
      </a:accent1>
      <a:accent2>
        <a:srgbClr val="203A60"/>
      </a:accent2>
      <a:accent3>
        <a:srgbClr val="BFDFEF"/>
      </a:accent3>
      <a:accent4>
        <a:srgbClr val="F3F3E9"/>
      </a:accent4>
      <a:accent5>
        <a:srgbClr val="F2A15F"/>
      </a:accent5>
      <a:accent6>
        <a:srgbClr val="F35120"/>
      </a:accent6>
      <a:hlink>
        <a:srgbClr val="F2F2E9"/>
      </a:hlink>
      <a:folHlink>
        <a:srgbClr val="0D284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ONTENT">
  <a:themeElements>
    <a:clrScheme name="JPI OCEAN">
      <a:dk1>
        <a:srgbClr val="1F3A5F"/>
      </a:dk1>
      <a:lt1>
        <a:srgbClr val="F2F2E9"/>
      </a:lt1>
      <a:dk2>
        <a:srgbClr val="0E2841"/>
      </a:dk2>
      <a:lt2>
        <a:srgbClr val="E8E8E8"/>
      </a:lt2>
      <a:accent1>
        <a:srgbClr val="0E1A2B"/>
      </a:accent1>
      <a:accent2>
        <a:srgbClr val="203A60"/>
      </a:accent2>
      <a:accent3>
        <a:srgbClr val="BFDFEF"/>
      </a:accent3>
      <a:accent4>
        <a:srgbClr val="F3F3E9"/>
      </a:accent4>
      <a:accent5>
        <a:srgbClr val="F2A15F"/>
      </a:accent5>
      <a:accent6>
        <a:srgbClr val="F35120"/>
      </a:accent6>
      <a:hlink>
        <a:srgbClr val="F2F2E9"/>
      </a:hlink>
      <a:folHlink>
        <a:srgbClr val="0D284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QUOTE SLIDE">
  <a:themeElements>
    <a:clrScheme name="JPI OCEAN">
      <a:dk1>
        <a:srgbClr val="1F3A5F"/>
      </a:dk1>
      <a:lt1>
        <a:srgbClr val="F2F2E9"/>
      </a:lt1>
      <a:dk2>
        <a:srgbClr val="0E2841"/>
      </a:dk2>
      <a:lt2>
        <a:srgbClr val="E8E8E8"/>
      </a:lt2>
      <a:accent1>
        <a:srgbClr val="0E1A2B"/>
      </a:accent1>
      <a:accent2>
        <a:srgbClr val="203A60"/>
      </a:accent2>
      <a:accent3>
        <a:srgbClr val="BFDFEF"/>
      </a:accent3>
      <a:accent4>
        <a:srgbClr val="F3F3E9"/>
      </a:accent4>
      <a:accent5>
        <a:srgbClr val="F2A15F"/>
      </a:accent5>
      <a:accent6>
        <a:srgbClr val="F35120"/>
      </a:accent6>
      <a:hlink>
        <a:srgbClr val="F2F2E9"/>
      </a:hlink>
      <a:folHlink>
        <a:srgbClr val="0D284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SPEAKER SLIDE">
  <a:themeElements>
    <a:clrScheme name="JPI OCEAN">
      <a:dk1>
        <a:srgbClr val="1F3A5F"/>
      </a:dk1>
      <a:lt1>
        <a:srgbClr val="F2F2E9"/>
      </a:lt1>
      <a:dk2>
        <a:srgbClr val="0E2841"/>
      </a:dk2>
      <a:lt2>
        <a:srgbClr val="E8E8E8"/>
      </a:lt2>
      <a:accent1>
        <a:srgbClr val="0E1A2B"/>
      </a:accent1>
      <a:accent2>
        <a:srgbClr val="203A60"/>
      </a:accent2>
      <a:accent3>
        <a:srgbClr val="BFDFEF"/>
      </a:accent3>
      <a:accent4>
        <a:srgbClr val="F3F3E9"/>
      </a:accent4>
      <a:accent5>
        <a:srgbClr val="F2A15F"/>
      </a:accent5>
      <a:accent6>
        <a:srgbClr val="F35120"/>
      </a:accent6>
      <a:hlink>
        <a:srgbClr val="F2F2E9"/>
      </a:hlink>
      <a:folHlink>
        <a:srgbClr val="0D284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FINAL_SLIDE">
  <a:themeElements>
    <a:clrScheme name="JPI OCEAN">
      <a:dk1>
        <a:srgbClr val="1F3A5F"/>
      </a:dk1>
      <a:lt1>
        <a:srgbClr val="F2F2E9"/>
      </a:lt1>
      <a:dk2>
        <a:srgbClr val="0E2841"/>
      </a:dk2>
      <a:lt2>
        <a:srgbClr val="E8E8E8"/>
      </a:lt2>
      <a:accent1>
        <a:srgbClr val="0E1A2B"/>
      </a:accent1>
      <a:accent2>
        <a:srgbClr val="203A60"/>
      </a:accent2>
      <a:accent3>
        <a:srgbClr val="BFDFEF"/>
      </a:accent3>
      <a:accent4>
        <a:srgbClr val="F3F3E9"/>
      </a:accent4>
      <a:accent5>
        <a:srgbClr val="F2A15F"/>
      </a:accent5>
      <a:accent6>
        <a:srgbClr val="F35120"/>
      </a:accent6>
      <a:hlink>
        <a:srgbClr val="F2F2E9"/>
      </a:hlink>
      <a:folHlink>
        <a:srgbClr val="0D284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1022</TotalTime>
  <Words>1628</Words>
  <Application>Microsoft Macintosh PowerPoint</Application>
  <PresentationFormat>Grand écran</PresentationFormat>
  <Paragraphs>141</Paragraphs>
  <Slides>31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8</vt:i4>
      </vt:variant>
      <vt:variant>
        <vt:lpstr>Titres des diapositives</vt:lpstr>
      </vt:variant>
      <vt:variant>
        <vt:i4>31</vt:i4>
      </vt:variant>
    </vt:vector>
  </HeadingPairs>
  <TitlesOfParts>
    <vt:vector size="48" baseType="lpstr">
      <vt:lpstr>Poppins Light</vt:lpstr>
      <vt:lpstr>Wingdings</vt:lpstr>
      <vt:lpstr>Plus Jakarta Sans Light</vt:lpstr>
      <vt:lpstr>Courier New</vt:lpstr>
      <vt:lpstr>Poppins Medium</vt:lpstr>
      <vt:lpstr>Arial</vt:lpstr>
      <vt:lpstr>Plus Jakarta Sans Medium</vt:lpstr>
      <vt:lpstr>Plus Jakarta Sans ExtraBold</vt:lpstr>
      <vt:lpstr>Poppins</vt:lpstr>
      <vt:lpstr>MAIN HEADLINE</vt:lpstr>
      <vt:lpstr>TABLE OF CONTENT</vt:lpstr>
      <vt:lpstr>CHAPTER SLIDE</vt:lpstr>
      <vt:lpstr>TOPIC SLIDE</vt:lpstr>
      <vt:lpstr>CONTENT</vt:lpstr>
      <vt:lpstr>QUOTE SLIDE</vt:lpstr>
      <vt:lpstr>SPEAKER SLIDE</vt:lpstr>
      <vt:lpstr>FINAL_SLIDE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Benoit Rolin</cp:lastModifiedBy>
  <cp:revision>17</cp:revision>
  <dcterms:created xsi:type="dcterms:W3CDTF">2025-09-15T12:20:06Z</dcterms:created>
  <dcterms:modified xsi:type="dcterms:W3CDTF">2025-11-17T16:03:59Z</dcterms:modified>
</cp:coreProperties>
</file>